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7"/>
  </p:notesMasterIdLst>
  <p:sldIdLst>
    <p:sldId id="256" r:id="rId2"/>
    <p:sldId id="257" r:id="rId3"/>
    <p:sldId id="297" r:id="rId4"/>
    <p:sldId id="295" r:id="rId5"/>
    <p:sldId id="299" r:id="rId6"/>
    <p:sldId id="296" r:id="rId7"/>
    <p:sldId id="302" r:id="rId8"/>
    <p:sldId id="300" r:id="rId9"/>
    <p:sldId id="336" r:id="rId10"/>
    <p:sldId id="337" r:id="rId11"/>
    <p:sldId id="306" r:id="rId12"/>
    <p:sldId id="304" r:id="rId13"/>
    <p:sldId id="262" r:id="rId14"/>
    <p:sldId id="307" r:id="rId15"/>
    <p:sldId id="308" r:id="rId16"/>
    <p:sldId id="309" r:id="rId17"/>
    <p:sldId id="305" r:id="rId18"/>
    <p:sldId id="338" r:id="rId19"/>
    <p:sldId id="311" r:id="rId20"/>
    <p:sldId id="312" r:id="rId21"/>
    <p:sldId id="315" r:id="rId22"/>
    <p:sldId id="339" r:id="rId23"/>
    <p:sldId id="314" r:id="rId24"/>
    <p:sldId id="340" r:id="rId25"/>
    <p:sldId id="317" r:id="rId26"/>
    <p:sldId id="318" r:id="rId27"/>
    <p:sldId id="319" r:id="rId28"/>
    <p:sldId id="321" r:id="rId29"/>
    <p:sldId id="320" r:id="rId30"/>
    <p:sldId id="322" r:id="rId31"/>
    <p:sldId id="310" r:id="rId32"/>
    <p:sldId id="323" r:id="rId33"/>
    <p:sldId id="324" r:id="rId34"/>
    <p:sldId id="325" r:id="rId35"/>
    <p:sldId id="326" r:id="rId36"/>
    <p:sldId id="327" r:id="rId37"/>
    <p:sldId id="328" r:id="rId38"/>
    <p:sldId id="331" r:id="rId39"/>
    <p:sldId id="332" r:id="rId40"/>
    <p:sldId id="333" r:id="rId41"/>
    <p:sldId id="334" r:id="rId42"/>
    <p:sldId id="335" r:id="rId43"/>
    <p:sldId id="281" r:id="rId44"/>
    <p:sldId id="298" r:id="rId45"/>
    <p:sldId id="270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7" autoAdjust="0"/>
    <p:restoredTop sz="89637" autoAdjust="0"/>
  </p:normalViewPr>
  <p:slideViewPr>
    <p:cSldViewPr>
      <p:cViewPr varScale="1">
        <p:scale>
          <a:sx n="69" d="100"/>
          <a:sy n="69" d="100"/>
        </p:scale>
        <p:origin x="16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4742D2-E17B-4C92-8E7D-1F857323AEC6}" type="datetimeFigureOut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71EDFA9-F428-4C91-82F4-FB3960AAD84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Kỹ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thuật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6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chiếc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mũ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do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sĩ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Edward de Bono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đưa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vào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năm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1980,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được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chi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trong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cuốn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Six Thinking Hats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Edward de Bono.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Nguyên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tắc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kỹ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thuật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này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hướng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mọi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người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cùng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tập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trung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vào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vấn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đề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từ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cùng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một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góc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nhìn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để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sẽ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triệt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tiêu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hoàn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toàn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tranh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cãi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phát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từ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góc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nhìn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khác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nhau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EDFA9-F428-4C91-82F4-FB3960AAD845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1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Kỹ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thuật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6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chiếc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mũ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do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sĩ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Edward de Bono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đưa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vào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năm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1980,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được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chi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trong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cuốn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Six Thinking Hats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Edward de Bono.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Nguyên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tắc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kỹ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thuật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này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hướng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mọi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người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cùng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tập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trung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vào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vấn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đề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từ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cùng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một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góc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nhìn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để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sẽ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triệt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tiêu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hoàn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toàn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tranh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cãi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phát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từ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góc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nhìn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khác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nhau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EDFA9-F428-4C91-82F4-FB3960AAD845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123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9FBD49-1987-4829-BEDE-5DAB105BBF74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09407A3-1EAB-43DD-B4FD-A0863A0F3B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7131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2017713"/>
            <a:ext cx="8650288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FE479-7138-4B55-8AD4-7320B7BFEA22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BDCF51-951E-467D-90F7-AD50E26FB3F8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9" y="6166170"/>
            <a:ext cx="597752" cy="6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93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87B8D3-656A-4A9A-B60C-3CE4AA0F6A4B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0D451A-674A-4901-A2E6-395FCDD0AF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419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FB16B8-E84D-4A15-9773-09DA5E72B826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DA9DF-C5B8-4334-B982-7E5AF36F2C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9468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083AD0-D4A3-4CE4-82E5-49BD3D982DAD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1AA55D-9F4E-47DE-890C-C65D82A057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491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C3BC5B-AF28-46F4-B28E-91CC25343EA0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C63DE4-46B1-4F63-8152-8AEBA697B1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581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0D9DB8-C37C-499D-B988-1C84AABC3F31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C00370-8BE2-421C-8AAB-ABDA8B386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46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EDD03-DC7C-4F65-A7D4-59392DFAA512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E9F46-8925-496E-BAB6-59F76D0506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039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FFFE8-C4F4-4122-B4E3-7BA924647F0A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5396B9-6517-4D55-BDC8-C024A76F81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21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76CCC-41E5-4CB1-8FA6-0409141DE760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E42AE-B2F0-4401-A883-EE53E7FF2C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6599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FF29C1-68C1-4909-BA67-D96AE68F6CA3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2119B8-F72F-4491-A976-7710E7AD22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485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>
              <a:latin typeface="Tahoma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C1CD0E87-27D8-4E25-A3AF-74FACD8981B2}" type="datetime1">
              <a:rPr lang="en-US" altLang="en-US"/>
              <a:pPr/>
              <a:t>3/27/2019</a:t>
            </a:fld>
            <a:endParaRPr lang="en-US" altLang="en-US"/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CD8405C-6241-419A-8D87-88D6FB2927C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460FEC1-9473-40A9-A1AF-35A99A13FA1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28900" y="46713"/>
            <a:ext cx="4495800" cy="791487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>TRƯỜNG ĐẠI HỌC PHAN THIẾT</a:t>
            </a:r>
          </a:p>
          <a:p>
            <a:pPr eaLnBrk="1" hangingPunct="1"/>
            <a:r>
              <a:rPr lang="en-US" altLang="en-US" sz="2000" b="1" dirty="0" smtClean="0"/>
              <a:t>KHOA CÔNG NGHỆ THÔNG TIN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55277" y="6400800"/>
            <a:ext cx="388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2000" kern="0" dirty="0" smtClean="0"/>
              <a:t>Phan </a:t>
            </a:r>
            <a:r>
              <a:rPr lang="en-US" altLang="en-US" sz="2000" kern="0" dirty="0" err="1" smtClean="0"/>
              <a:t>Thiết</a:t>
            </a:r>
            <a:r>
              <a:rPr lang="en-US" altLang="en-US" sz="2000" kern="0" dirty="0" smtClean="0"/>
              <a:t>, </a:t>
            </a:r>
            <a:r>
              <a:rPr lang="en-US" altLang="en-US" sz="2000" kern="0" dirty="0" err="1" smtClean="0"/>
              <a:t>tháng</a:t>
            </a:r>
            <a:r>
              <a:rPr lang="en-US" altLang="en-US" sz="2000" kern="0" dirty="0" smtClean="0"/>
              <a:t> 3 </a:t>
            </a:r>
            <a:r>
              <a:rPr lang="en-US" altLang="en-US" sz="2000" kern="0" dirty="0" err="1" smtClean="0"/>
              <a:t>năm</a:t>
            </a:r>
            <a:r>
              <a:rPr lang="en-US" altLang="en-US" sz="2000" kern="0" dirty="0" smtClean="0"/>
              <a:t> 2019</a:t>
            </a:r>
            <a:endParaRPr lang="en-US" altLang="en-US" sz="2000" b="1" kern="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199" y="977537"/>
            <a:ext cx="1190355" cy="13777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4617" y="2397552"/>
            <a:ext cx="8305800" cy="2443896"/>
          </a:xfrm>
        </p:spPr>
        <p:txBody>
          <a:bodyPr/>
          <a:lstStyle/>
          <a:p>
            <a:pPr algn="ctr" eaLnBrk="1" hangingPunct="1"/>
            <a:r>
              <a:rPr lang="vi-VN" altLang="en-US" sz="5400" b="1" dirty="0" smtClean="0">
                <a:solidFill>
                  <a:srgbClr val="FF0000"/>
                </a:solidFill>
              </a:rPr>
              <a:t>TỌA ĐÀM</a:t>
            </a:r>
            <a:r>
              <a:rPr lang="en-US" altLang="en-US" b="1" dirty="0" smtClean="0">
                <a:solidFill>
                  <a:srgbClr val="FF0000"/>
                </a:solidFill>
              </a:rPr>
              <a:t/>
            </a:r>
            <a:br>
              <a:rPr lang="en-US" altLang="en-US" b="1" dirty="0" smtClean="0">
                <a:solidFill>
                  <a:srgbClr val="FF0000"/>
                </a:solidFill>
              </a:rPr>
            </a:br>
            <a:r>
              <a:rPr lang="en-US" altLang="en-US" sz="1600" b="1" dirty="0" smtClean="0">
                <a:solidFill>
                  <a:srgbClr val="FF0000"/>
                </a:solidFill>
              </a:rPr>
              <a:t> </a:t>
            </a:r>
            <a:r>
              <a:rPr lang="en-US" altLang="en-US" b="1" dirty="0" smtClean="0"/>
              <a:t/>
            </a:r>
            <a:br>
              <a:rPr lang="en-US" altLang="en-US" b="1" dirty="0" smtClean="0"/>
            </a:br>
            <a:r>
              <a:rPr lang="vi-VN" altLang="en-US" sz="3600" b="1" dirty="0" smtClean="0"/>
              <a:t>Phương </a:t>
            </a:r>
            <a:r>
              <a:rPr lang="vi-VN" altLang="en-US" sz="3600" b="1" dirty="0"/>
              <a:t>pháp </a:t>
            </a:r>
            <a:r>
              <a:rPr lang="en-US" altLang="en-US" sz="3600" b="1" dirty="0" smtClean="0"/>
              <a:t>h</a:t>
            </a:r>
            <a:r>
              <a:rPr lang="vi-VN" altLang="en-US" sz="3600" b="1" dirty="0" smtClean="0"/>
              <a:t>ọc </a:t>
            </a:r>
            <a:r>
              <a:rPr lang="vi-VN" altLang="en-US" sz="3600" b="1" dirty="0"/>
              <a:t>Đại học và NCKH cho SV ngành Công nghệ thông tin</a:t>
            </a:r>
            <a:endParaRPr lang="en-US" alt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A4115473-ABDD-43E1-A76C-A2F50BBED30E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/>
              <a:t>THAM LUẬN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906" y="2133192"/>
            <a:ext cx="8229600" cy="4114800"/>
          </a:xfrm>
        </p:spPr>
        <p:txBody>
          <a:bodyPr/>
          <a:lstStyle/>
          <a:p>
            <a:pPr eaLnBrk="1" hangingPunct="1"/>
            <a:r>
              <a:rPr lang="en-US" altLang="en-US" dirty="0" err="1" smtClean="0"/>
              <a:t>Phương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pháp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học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đại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học</a:t>
            </a:r>
            <a:endParaRPr lang="en-US" altLang="en-US" dirty="0" smtClean="0"/>
          </a:p>
          <a:p>
            <a:pPr eaLnBrk="1" hangingPunct="1"/>
            <a:r>
              <a:rPr lang="en-US" altLang="en-US" dirty="0" err="1" smtClean="0"/>
              <a:t>Phương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pháp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nghiên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cứu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khoa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học</a:t>
            </a:r>
            <a:r>
              <a:rPr lang="en-US" altLang="en-US" dirty="0" smtClean="0"/>
              <a:t>.</a:t>
            </a:r>
          </a:p>
          <a:p>
            <a:pPr eaLnBrk="1" hangingPunct="1"/>
            <a:r>
              <a:rPr lang="en-US" altLang="en-US" dirty="0" err="1" smtClean="0"/>
              <a:t>Phương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pháp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tìm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kiếm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thông</a:t>
            </a:r>
            <a:r>
              <a:rPr lang="en-US" altLang="en-US" dirty="0" smtClean="0"/>
              <a:t> tin </a:t>
            </a:r>
            <a:r>
              <a:rPr lang="en-US" altLang="en-US" dirty="0" err="1" smtClean="0"/>
              <a:t>khoa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học</a:t>
            </a:r>
            <a:r>
              <a:rPr lang="en-US" alt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A4115473-ABDD-43E1-A76C-A2F50BBED30E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/>
              <a:t>THAM LUẬN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906" y="2133192"/>
            <a:ext cx="8229600" cy="2286408"/>
          </a:xfrm>
        </p:spPr>
        <p:txBody>
          <a:bodyPr/>
          <a:lstStyle/>
          <a:p>
            <a:pPr eaLnBrk="1" hangingPunct="1"/>
            <a:r>
              <a:rPr lang="en-US" altLang="en-US" b="1" dirty="0" err="1" smtClean="0">
                <a:solidFill>
                  <a:srgbClr val="FF0000"/>
                </a:solidFill>
              </a:rPr>
              <a:t>Phương</a:t>
            </a:r>
            <a:r>
              <a:rPr lang="en-US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</a:rPr>
              <a:t>pháp</a:t>
            </a:r>
            <a:r>
              <a:rPr lang="en-US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</a:rPr>
              <a:t>học</a:t>
            </a:r>
            <a:r>
              <a:rPr lang="en-US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</a:rPr>
              <a:t>đại</a:t>
            </a:r>
            <a:r>
              <a:rPr lang="en-US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en-US" b="1" dirty="0" err="1" smtClean="0">
                <a:solidFill>
                  <a:srgbClr val="FF0000"/>
                </a:solidFill>
              </a:rPr>
              <a:t>học</a:t>
            </a:r>
            <a:endParaRPr lang="en-US" altLang="en-US" b="1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Phương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pháp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nghiên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cứu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khoa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eaLnBrk="1" hangingPunct="1"/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Phương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pháp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tìm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kiếm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thông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tin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khoa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alt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401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/>
              <a:t>Phương</a:t>
            </a:r>
            <a:r>
              <a:rPr lang="en-US" altLang="en-US" b="1" dirty="0"/>
              <a:t> </a:t>
            </a:r>
            <a:r>
              <a:rPr lang="en-US" altLang="en-US" b="1" dirty="0" err="1"/>
              <a:t>pháp</a:t>
            </a:r>
            <a:r>
              <a:rPr lang="en-US" altLang="en-US" b="1" dirty="0"/>
              <a:t> </a:t>
            </a:r>
            <a:r>
              <a:rPr lang="en-US" altLang="en-US" b="1" dirty="0" err="1"/>
              <a:t>học</a:t>
            </a:r>
            <a:r>
              <a:rPr lang="en-US" altLang="en-US" b="1" dirty="0"/>
              <a:t> </a:t>
            </a:r>
            <a:r>
              <a:rPr lang="en-US" altLang="en-US" b="1" dirty="0" err="1"/>
              <a:t>đại</a:t>
            </a:r>
            <a:r>
              <a:rPr lang="en-US" altLang="en-US" b="1" dirty="0"/>
              <a:t> </a:t>
            </a:r>
            <a:r>
              <a:rPr lang="en-US" altLang="en-US" b="1" dirty="0" err="1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41743" y="1981200"/>
            <a:ext cx="8193088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THPT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Đại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Tân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 </a:t>
            </a:r>
            <a:r>
              <a:rPr lang="en-US" dirty="0" err="1" smtClean="0"/>
              <a:t>cần</a:t>
            </a:r>
            <a:r>
              <a:rPr lang="en-US" dirty="0" smtClean="0"/>
              <a:t> </a:t>
            </a:r>
            <a:r>
              <a:rPr lang="en-US" dirty="0" err="1" smtClean="0"/>
              <a:t>chuẩn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gì</a:t>
            </a:r>
            <a:r>
              <a:rPr lang="en-US" dirty="0" smtClean="0"/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Phương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06 </a:t>
            </a:r>
            <a:r>
              <a:rPr lang="en-US" dirty="0" err="1" smtClean="0"/>
              <a:t>Kỹ</a:t>
            </a:r>
            <a:r>
              <a:rPr lang="en-US" dirty="0" smtClean="0"/>
              <a:t> </a:t>
            </a:r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tốt</a:t>
            </a:r>
            <a:r>
              <a:rPr lang="en-US" dirty="0" smtClean="0"/>
              <a:t> </a:t>
            </a:r>
            <a:r>
              <a:rPr lang="en-US" dirty="0" err="1" smtClean="0"/>
              <a:t>bậc</a:t>
            </a:r>
            <a:r>
              <a:rPr lang="en-US" dirty="0" smtClean="0"/>
              <a:t> </a:t>
            </a:r>
            <a:r>
              <a:rPr lang="en-US" dirty="0" err="1" smtClean="0"/>
              <a:t>đại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Xu </a:t>
            </a:r>
            <a:r>
              <a:rPr lang="en-US" dirty="0" err="1" smtClean="0"/>
              <a:t>hướng</a:t>
            </a:r>
            <a:r>
              <a:rPr lang="en-US" dirty="0" smtClean="0"/>
              <a:t> </a:t>
            </a:r>
            <a:r>
              <a:rPr lang="en-US" dirty="0" err="1" smtClean="0"/>
              <a:t>tuyển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vọng</a:t>
            </a:r>
            <a:r>
              <a:rPr lang="en-US" dirty="0" smtClean="0"/>
              <a:t> </a:t>
            </a:r>
            <a:r>
              <a:rPr lang="en-US" dirty="0" err="1" smtClean="0"/>
              <a:t>ngành</a:t>
            </a:r>
            <a:r>
              <a:rPr lang="en-US" dirty="0" smtClean="0"/>
              <a:t> CNTT ở </a:t>
            </a:r>
            <a:r>
              <a:rPr lang="en-US" dirty="0" err="1" smtClean="0"/>
              <a:t>Việt</a:t>
            </a:r>
            <a:r>
              <a:rPr lang="en-US" dirty="0" smtClean="0"/>
              <a:t> Nam.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tả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 </a:t>
            </a:r>
            <a:r>
              <a:rPr lang="en-US" dirty="0" err="1" smtClean="0"/>
              <a:t>nghề</a:t>
            </a:r>
            <a:r>
              <a:rPr lang="en-US" dirty="0" smtClean="0"/>
              <a:t> CNTT ở </a:t>
            </a:r>
            <a:r>
              <a:rPr lang="en-US" dirty="0" err="1" smtClean="0"/>
              <a:t>Việt</a:t>
            </a:r>
            <a:r>
              <a:rPr lang="en-US" dirty="0" smtClean="0"/>
              <a:t> Nam.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3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/>
              <a:t>Phương</a:t>
            </a:r>
            <a:r>
              <a:rPr lang="en-US" altLang="en-US" b="1" dirty="0"/>
              <a:t> </a:t>
            </a:r>
            <a:r>
              <a:rPr lang="en-US" altLang="en-US" b="1" dirty="0" err="1"/>
              <a:t>pháp</a:t>
            </a:r>
            <a:r>
              <a:rPr lang="en-US" altLang="en-US" b="1" dirty="0"/>
              <a:t> </a:t>
            </a:r>
            <a:r>
              <a:rPr lang="en-US" altLang="en-US" b="1" dirty="0" err="1"/>
              <a:t>học</a:t>
            </a:r>
            <a:r>
              <a:rPr lang="en-US" altLang="en-US" b="1" dirty="0"/>
              <a:t> </a:t>
            </a:r>
            <a:r>
              <a:rPr lang="en-US" altLang="en-US" b="1" dirty="0" err="1"/>
              <a:t>đại</a:t>
            </a:r>
            <a:r>
              <a:rPr lang="en-US" altLang="en-US" b="1" dirty="0"/>
              <a:t> </a:t>
            </a:r>
            <a:r>
              <a:rPr lang="en-US" altLang="en-US" b="1" dirty="0" err="1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41743" y="1981200"/>
            <a:ext cx="8193088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H</a:t>
            </a:r>
            <a:r>
              <a:rPr lang="en-US" b="1" dirty="0" err="1" smtClean="0">
                <a:solidFill>
                  <a:srgbClr val="FF0000"/>
                </a:solidFill>
              </a:rPr>
              <a:t>ọc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tập</a:t>
            </a:r>
            <a:r>
              <a:rPr lang="en-US" b="1" dirty="0" smtClean="0">
                <a:solidFill>
                  <a:srgbClr val="FF0000"/>
                </a:solidFill>
              </a:rPr>
              <a:t> ở </a:t>
            </a:r>
            <a:r>
              <a:rPr lang="en-US" b="1" dirty="0" err="1" smtClean="0">
                <a:solidFill>
                  <a:srgbClr val="FF0000"/>
                </a:solidFill>
              </a:rPr>
              <a:t>bậc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đại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học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có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gì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khác</a:t>
            </a:r>
            <a:r>
              <a:rPr lang="en-US" b="1" dirty="0" smtClean="0">
                <a:solidFill>
                  <a:srgbClr val="FF0000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Tân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viên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cần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chuẩn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bị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những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gì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Phương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pháp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tập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06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Kỹ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năng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tốt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bậc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Xu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hướng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tuyển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dụng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triển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vọng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ngành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Mô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tả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các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nhóm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nghề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62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600" b="1" dirty="0" err="1">
                <a:solidFill>
                  <a:srgbClr val="FF0000"/>
                </a:solidFill>
              </a:rPr>
              <a:t>H</a:t>
            </a:r>
            <a:r>
              <a:rPr lang="en-US" sz="3600" b="1" dirty="0" err="1" smtClean="0">
                <a:solidFill>
                  <a:srgbClr val="FF0000"/>
                </a:solidFill>
              </a:rPr>
              <a:t>ọc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tập</a:t>
            </a:r>
            <a:r>
              <a:rPr lang="en-US" sz="3600" b="1" dirty="0" smtClean="0">
                <a:solidFill>
                  <a:srgbClr val="FF0000"/>
                </a:solidFill>
              </a:rPr>
              <a:t> ở </a:t>
            </a:r>
            <a:r>
              <a:rPr lang="en-US" sz="3600" b="1" dirty="0" err="1" smtClean="0">
                <a:solidFill>
                  <a:srgbClr val="FF0000"/>
                </a:solidFill>
              </a:rPr>
              <a:t>bậc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đại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học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có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gì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khác</a:t>
            </a:r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362200"/>
            <a:ext cx="7973348" cy="3473287"/>
          </a:xfrm>
        </p:spPr>
      </p:pic>
    </p:spTree>
    <p:extLst>
      <p:ext uri="{BB962C8B-B14F-4D97-AF65-F5344CB8AC3E}">
        <p14:creationId xmlns:p14="http://schemas.microsoft.com/office/powerpoint/2010/main" val="263513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r>
              <a:rPr lang="en-US" b="1" dirty="0">
                <a:solidFill>
                  <a:srgbClr val="FF0000"/>
                </a:solidFill>
              </a:rPr>
              <a:t> ở </a:t>
            </a:r>
            <a:r>
              <a:rPr lang="en-US" b="1" dirty="0" err="1">
                <a:solidFill>
                  <a:srgbClr val="FF0000"/>
                </a:solidFill>
              </a:rPr>
              <a:t>bậc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đại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có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gì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khác</a:t>
            </a:r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46" y="2057400"/>
            <a:ext cx="7800392" cy="4267200"/>
          </a:xfrm>
        </p:spPr>
      </p:pic>
    </p:spTree>
    <p:extLst>
      <p:ext uri="{BB962C8B-B14F-4D97-AF65-F5344CB8AC3E}">
        <p14:creationId xmlns:p14="http://schemas.microsoft.com/office/powerpoint/2010/main" val="183661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r>
              <a:rPr lang="en-US" b="1" dirty="0">
                <a:solidFill>
                  <a:srgbClr val="FF0000"/>
                </a:solidFill>
              </a:rPr>
              <a:t> ở </a:t>
            </a:r>
            <a:r>
              <a:rPr lang="en-US" b="1" dirty="0" err="1">
                <a:solidFill>
                  <a:srgbClr val="FF0000"/>
                </a:solidFill>
              </a:rPr>
              <a:t>bậc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đại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có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gì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khác</a:t>
            </a:r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86000"/>
            <a:ext cx="7543800" cy="383744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79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r>
              <a:rPr lang="en-US" b="1" dirty="0">
                <a:solidFill>
                  <a:srgbClr val="FF0000"/>
                </a:solidFill>
              </a:rPr>
              <a:t> ở </a:t>
            </a:r>
            <a:r>
              <a:rPr lang="en-US" b="1" dirty="0" err="1">
                <a:solidFill>
                  <a:srgbClr val="FF0000"/>
                </a:solidFill>
              </a:rPr>
              <a:t>bậc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đại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có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gì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khác</a:t>
            </a:r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79349"/>
            <a:ext cx="8196837" cy="436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4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r>
              <a:rPr lang="en-US" b="1" dirty="0">
                <a:solidFill>
                  <a:srgbClr val="FF0000"/>
                </a:solidFill>
              </a:rPr>
              <a:t> ở </a:t>
            </a:r>
            <a:r>
              <a:rPr lang="en-US" b="1" dirty="0" err="1">
                <a:solidFill>
                  <a:srgbClr val="FF0000"/>
                </a:solidFill>
              </a:rPr>
              <a:t>bậc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đại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có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gì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khác</a:t>
            </a:r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10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14" y="2057400"/>
            <a:ext cx="8769961" cy="412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2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r>
              <a:rPr lang="en-US" b="1" dirty="0">
                <a:solidFill>
                  <a:srgbClr val="FF0000"/>
                </a:solidFill>
              </a:rPr>
              <a:t> ở </a:t>
            </a:r>
            <a:r>
              <a:rPr lang="en-US" b="1" dirty="0" err="1">
                <a:solidFill>
                  <a:srgbClr val="FF0000"/>
                </a:solidFill>
              </a:rPr>
              <a:t>bậc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đại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có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gì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khác</a:t>
            </a:r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827" y="1847056"/>
            <a:ext cx="6637011" cy="5010944"/>
          </a:xfrm>
        </p:spPr>
      </p:pic>
    </p:spTree>
    <p:extLst>
      <p:ext uri="{BB962C8B-B14F-4D97-AF65-F5344CB8AC3E}">
        <p14:creationId xmlns:p14="http://schemas.microsoft.com/office/powerpoint/2010/main" val="322739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 smtClean="0"/>
              <a:t>Phương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pháp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đại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81200"/>
            <a:ext cx="8477631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THPT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rgbClr val="FF0000"/>
                </a:solidFill>
              </a:rPr>
              <a:t>Tân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sinh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viên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cần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chuẩn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bị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những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gì</a:t>
            </a:r>
            <a:r>
              <a:rPr lang="en-US" b="1" dirty="0" smtClean="0">
                <a:solidFill>
                  <a:srgbClr val="FF0000"/>
                </a:solidFill>
              </a:rPr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Phương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pháp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tập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06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Kỹ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năng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tốt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bậc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Xu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hướng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tuyển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dụng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triển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vọng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ngành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Mô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tả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các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nhóm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nghề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76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2.Tân </a:t>
            </a:r>
            <a:r>
              <a:rPr lang="en-US" sz="4000" b="1" dirty="0" err="1">
                <a:solidFill>
                  <a:srgbClr val="FF0000"/>
                </a:solidFill>
              </a:rPr>
              <a:t>sinh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viên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cần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chuẩn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bị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những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gì</a:t>
            </a:r>
            <a:r>
              <a:rPr lang="en-US" sz="4000" b="1" dirty="0">
                <a:solidFill>
                  <a:srgbClr val="FF0000"/>
                </a:solidFill>
              </a:rPr>
              <a:t> 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030" y="6111081"/>
            <a:ext cx="8650288" cy="722313"/>
          </a:xfrm>
        </p:spPr>
        <p:txBody>
          <a:bodyPr/>
          <a:lstStyle/>
          <a:p>
            <a:pPr algn="ctr" eaLnBrk="1" hangingPunct="1"/>
            <a:r>
              <a:rPr lang="en-US" altLang="en-US" b="1" dirty="0" err="1" smtClean="0"/>
              <a:t>Xác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định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mục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tiêu</a:t>
            </a:r>
            <a:endParaRPr lang="en-US" altLang="en-US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43" y="2005011"/>
            <a:ext cx="6811737" cy="3973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2.Tân </a:t>
            </a:r>
            <a:r>
              <a:rPr lang="en-US" sz="4000" b="1" dirty="0" err="1">
                <a:solidFill>
                  <a:srgbClr val="FF0000"/>
                </a:solidFill>
              </a:rPr>
              <a:t>sinh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viên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cần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chuẩn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bị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những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gì</a:t>
            </a:r>
            <a:r>
              <a:rPr lang="en-US" sz="4000" b="1" dirty="0">
                <a:solidFill>
                  <a:srgbClr val="FF0000"/>
                </a:solidFill>
              </a:rPr>
              <a:t> 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2" y="1836741"/>
            <a:ext cx="8650288" cy="1600200"/>
          </a:xfrm>
        </p:spPr>
        <p:txBody>
          <a:bodyPr/>
          <a:lstStyle/>
          <a:p>
            <a:r>
              <a:rPr lang="en-US" sz="2800" dirty="0" err="1" smtClean="0"/>
              <a:t>Dẫn</a:t>
            </a:r>
            <a:r>
              <a:rPr lang="en-US" sz="2800" dirty="0" smtClean="0"/>
              <a:t> </a:t>
            </a:r>
            <a:r>
              <a:rPr lang="en-US" sz="2800" dirty="0" err="1"/>
              <a:t>đường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quyết</a:t>
            </a:r>
            <a:r>
              <a:rPr lang="en-US" sz="2800" dirty="0"/>
              <a:t> </a:t>
            </a:r>
            <a:r>
              <a:rPr lang="en-US" sz="2800" dirty="0" err="1"/>
              <a:t>định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hành</a:t>
            </a:r>
            <a:r>
              <a:rPr lang="en-US" sz="2800" dirty="0"/>
              <a:t> </a:t>
            </a:r>
            <a:r>
              <a:rPr lang="en-US" sz="2800" dirty="0" err="1" smtClean="0"/>
              <a:t>động</a:t>
            </a:r>
            <a:endParaRPr lang="en-US" sz="2800" dirty="0"/>
          </a:p>
          <a:p>
            <a:r>
              <a:rPr lang="en-US" sz="2800" dirty="0" err="1" smtClean="0"/>
              <a:t>Thúc</a:t>
            </a:r>
            <a:r>
              <a:rPr lang="en-US" sz="2800" dirty="0" smtClean="0"/>
              <a:t> </a:t>
            </a:r>
            <a:r>
              <a:rPr lang="en-US" sz="2800" dirty="0" err="1" smtClean="0"/>
              <a:t>đẩy</a:t>
            </a:r>
            <a:endParaRPr lang="en-US" sz="2800" dirty="0" smtClean="0"/>
          </a:p>
          <a:p>
            <a:r>
              <a:rPr lang="en-US" sz="2800" dirty="0" err="1" smtClean="0"/>
              <a:t>Giải</a:t>
            </a:r>
            <a:r>
              <a:rPr lang="en-US" sz="2800" dirty="0" smtClean="0"/>
              <a:t> </a:t>
            </a:r>
            <a:r>
              <a:rPr lang="en-US" sz="2800" dirty="0" err="1"/>
              <a:t>phóng</a:t>
            </a:r>
            <a:r>
              <a:rPr lang="en-US" sz="2800" dirty="0"/>
              <a:t> </a:t>
            </a:r>
            <a:r>
              <a:rPr lang="en-US" sz="2800" dirty="0" err="1"/>
              <a:t>tiềm</a:t>
            </a:r>
            <a:r>
              <a:rPr lang="en-US" sz="2800" dirty="0"/>
              <a:t> </a:t>
            </a:r>
            <a:r>
              <a:rPr lang="en-US" sz="2800" dirty="0" err="1" smtClean="0"/>
              <a:t>năng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36941"/>
            <a:ext cx="5638800" cy="333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2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2.Tân </a:t>
            </a:r>
            <a:r>
              <a:rPr lang="en-US" sz="4000" b="1" dirty="0" err="1">
                <a:solidFill>
                  <a:srgbClr val="FF0000"/>
                </a:solidFill>
              </a:rPr>
              <a:t>sinh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viên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cần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chuẩn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bị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những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gì</a:t>
            </a:r>
            <a:r>
              <a:rPr lang="en-US" sz="4000" b="1" dirty="0">
                <a:solidFill>
                  <a:srgbClr val="FF0000"/>
                </a:solidFill>
              </a:rPr>
              <a:t> 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3687" y="2013918"/>
            <a:ext cx="8650288" cy="4686920"/>
          </a:xfrm>
        </p:spPr>
        <p:txBody>
          <a:bodyPr/>
          <a:lstStyle/>
          <a:p>
            <a:r>
              <a:rPr lang="en-US" b="1" i="1" dirty="0" err="1"/>
              <a:t>Sáu</a:t>
            </a:r>
            <a:r>
              <a:rPr lang="en-US" b="1" i="1" dirty="0"/>
              <a:t> </a:t>
            </a:r>
            <a:r>
              <a:rPr lang="en-US" b="1" i="1" dirty="0" err="1"/>
              <a:t>bước</a:t>
            </a:r>
            <a:r>
              <a:rPr lang="en-US" b="1" i="1" dirty="0"/>
              <a:t> </a:t>
            </a:r>
            <a:r>
              <a:rPr lang="en-US" b="1" i="1" dirty="0" err="1"/>
              <a:t>xác</a:t>
            </a:r>
            <a:r>
              <a:rPr lang="en-US" b="1" i="1" dirty="0"/>
              <a:t> </a:t>
            </a:r>
            <a:r>
              <a:rPr lang="en-US" b="1" i="1" dirty="0" err="1"/>
              <a:t>định</a:t>
            </a:r>
            <a:r>
              <a:rPr lang="en-US" b="1" i="1" dirty="0"/>
              <a:t> </a:t>
            </a:r>
            <a:r>
              <a:rPr lang="en-US" b="1" i="1" dirty="0" err="1"/>
              <a:t>mục</a:t>
            </a:r>
            <a:r>
              <a:rPr lang="en-US" b="1" i="1" dirty="0"/>
              <a:t> </a:t>
            </a:r>
            <a:r>
              <a:rPr lang="en-US" b="1" i="1" dirty="0" err="1"/>
              <a:t>tiêu</a:t>
            </a:r>
            <a:r>
              <a:rPr lang="en-US" b="1" i="1" dirty="0"/>
              <a:t> </a:t>
            </a:r>
            <a:r>
              <a:rPr lang="en-US" b="1" i="1" dirty="0" err="1"/>
              <a:t>hiệu</a:t>
            </a:r>
            <a:r>
              <a:rPr lang="en-US" b="1" i="1" dirty="0"/>
              <a:t> </a:t>
            </a:r>
            <a:r>
              <a:rPr lang="en-US" b="1" i="1" dirty="0" err="1" smtClean="0"/>
              <a:t>quả</a:t>
            </a:r>
            <a:endParaRPr lang="en-US" b="1" i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Viết</a:t>
            </a:r>
            <a:r>
              <a:rPr lang="en-US" dirty="0" smtClean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</a:t>
            </a:r>
            <a:r>
              <a:rPr lang="en-US" dirty="0" err="1"/>
              <a:t>chúng</a:t>
            </a:r>
            <a:r>
              <a:rPr lang="en-US" dirty="0"/>
              <a:t> ta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cụ</a:t>
            </a:r>
            <a:r>
              <a:rPr lang="en-US" dirty="0"/>
              <a:t> </a:t>
            </a:r>
            <a:r>
              <a:rPr lang="en-US" dirty="0" err="1" smtClean="0"/>
              <a:t>thể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Liệt</a:t>
            </a:r>
            <a:r>
              <a:rPr lang="en-US" dirty="0" smtClean="0"/>
              <a:t> </a:t>
            </a:r>
            <a:r>
              <a:rPr lang="en-US" dirty="0" err="1"/>
              <a:t>kê</a:t>
            </a:r>
            <a:r>
              <a:rPr lang="en-US" dirty="0"/>
              <a:t> </a:t>
            </a:r>
            <a:r>
              <a:rPr lang="en-US" dirty="0" err="1"/>
              <a:t>tất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lợi</a:t>
            </a:r>
            <a:r>
              <a:rPr lang="en-US" dirty="0"/>
              <a:t> </a:t>
            </a:r>
            <a:r>
              <a:rPr lang="en-US" dirty="0" err="1"/>
              <a:t>ích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do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 </a:t>
            </a:r>
            <a:r>
              <a:rPr lang="en-US" dirty="0" err="1"/>
              <a:t>đạt</a:t>
            </a:r>
            <a:r>
              <a:rPr lang="en-US" dirty="0"/>
              <a:t> </a:t>
            </a:r>
            <a:r>
              <a:rPr lang="en-US" dirty="0" err="1"/>
              <a:t>mục</a:t>
            </a:r>
            <a:r>
              <a:rPr lang="en-US" dirty="0"/>
              <a:t> </a:t>
            </a:r>
            <a:r>
              <a:rPr lang="en-US" dirty="0" err="1" smtClean="0"/>
              <a:t>tiêu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Lên</a:t>
            </a:r>
            <a:r>
              <a:rPr lang="en-US" dirty="0" smtClean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hoạch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 smtClean="0"/>
              <a:t>động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Xác</a:t>
            </a:r>
            <a:r>
              <a:rPr lang="en-US" dirty="0" smtClean="0"/>
              <a:t>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hạn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Tiếp</a:t>
            </a:r>
            <a:r>
              <a:rPr lang="en-US" dirty="0" smtClean="0"/>
              <a:t> </a:t>
            </a:r>
            <a:r>
              <a:rPr lang="en-US" dirty="0" err="1"/>
              <a:t>thêm</a:t>
            </a:r>
            <a:r>
              <a:rPr lang="en-US" dirty="0"/>
              <a:t> </a:t>
            </a:r>
            <a:r>
              <a:rPr lang="en-US" dirty="0" err="1"/>
              <a:t>cảm</a:t>
            </a:r>
            <a:r>
              <a:rPr lang="en-US" dirty="0"/>
              <a:t> </a:t>
            </a:r>
            <a:r>
              <a:rPr lang="en-US" dirty="0" err="1"/>
              <a:t>xúc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mục</a:t>
            </a:r>
            <a:r>
              <a:rPr lang="en-US" dirty="0"/>
              <a:t> </a:t>
            </a:r>
            <a:r>
              <a:rPr lang="en-US" dirty="0" err="1"/>
              <a:t>tiêu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Lấy</a:t>
            </a:r>
            <a:r>
              <a:rPr lang="en-US" dirty="0" smtClean="0"/>
              <a:t> </a:t>
            </a:r>
            <a:r>
              <a:rPr lang="en-US" dirty="0" err="1"/>
              <a:t>đà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/>
              <a:t>động</a:t>
            </a:r>
            <a:r>
              <a:rPr lang="en-US" dirty="0"/>
              <a:t> </a:t>
            </a:r>
            <a:r>
              <a:rPr lang="en-US" dirty="0" err="1"/>
              <a:t>ngay</a:t>
            </a:r>
            <a:r>
              <a:rPr lang="en-US" dirty="0"/>
              <a:t> </a:t>
            </a:r>
            <a:r>
              <a:rPr lang="en-US" dirty="0" err="1"/>
              <a:t>tức</a:t>
            </a:r>
            <a:r>
              <a:rPr lang="en-US" dirty="0"/>
              <a:t> </a:t>
            </a:r>
            <a:r>
              <a:rPr lang="en-US" dirty="0" err="1" smtClean="0"/>
              <a:t>khắc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57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 smtClean="0"/>
              <a:t>Phương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pháp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đại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81200"/>
            <a:ext cx="8477631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THPT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Tân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viên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cần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chuẩn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bị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những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gì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rgbClr val="FF0000"/>
                </a:solidFill>
              </a:rPr>
              <a:t>Phương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pháp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học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06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Kỹ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năng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tốt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bậc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Xu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hướng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tuyển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dụng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triển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vọng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ngành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Mô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tả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các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nhóm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nghề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2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i="1" dirty="0" err="1"/>
              <a:t>Kỹ</a:t>
            </a:r>
            <a:r>
              <a:rPr lang="en-US" b="1" i="1" dirty="0"/>
              <a:t> </a:t>
            </a:r>
            <a:r>
              <a:rPr lang="en-US" b="1" i="1" dirty="0" err="1"/>
              <a:t>năng</a:t>
            </a:r>
            <a:r>
              <a:rPr lang="en-US" b="1" i="1" dirty="0"/>
              <a:t> </a:t>
            </a:r>
            <a:r>
              <a:rPr lang="en-US" b="1" i="1" dirty="0" err="1"/>
              <a:t>học</a:t>
            </a:r>
            <a:r>
              <a:rPr lang="en-US" b="1" i="1" dirty="0"/>
              <a:t> </a:t>
            </a:r>
            <a:r>
              <a:rPr lang="en-US" b="1" i="1" dirty="0" err="1"/>
              <a:t>tập</a:t>
            </a:r>
            <a:r>
              <a:rPr lang="en-US" b="1" i="1" dirty="0"/>
              <a:t> </a:t>
            </a:r>
            <a:r>
              <a:rPr lang="en-US" b="1" i="1" dirty="0" err="1"/>
              <a:t>nhóm</a:t>
            </a:r>
            <a:endParaRPr lang="en-US" altLang="en-US" b="1" i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834972"/>
            <a:ext cx="2916237" cy="386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1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i="1" dirty="0" err="1" smtClean="0"/>
              <a:t>Ưu</a:t>
            </a:r>
            <a:r>
              <a:rPr lang="en-US" b="1" i="1" dirty="0" smtClean="0"/>
              <a:t> </a:t>
            </a:r>
            <a:r>
              <a:rPr lang="en-US" b="1" i="1" dirty="0" err="1" smtClean="0"/>
              <a:t>điểm</a:t>
            </a:r>
            <a:r>
              <a:rPr lang="en-US" b="1" i="1" dirty="0" smtClean="0"/>
              <a:t> </a:t>
            </a:r>
            <a:r>
              <a:rPr lang="en-US" b="1" i="1" dirty="0" err="1" smtClean="0"/>
              <a:t>học</a:t>
            </a:r>
            <a:r>
              <a:rPr lang="en-US" b="1" i="1" dirty="0" smtClean="0"/>
              <a:t> </a:t>
            </a:r>
            <a:r>
              <a:rPr lang="en-US" b="1" i="1" dirty="0" err="1"/>
              <a:t>tập</a:t>
            </a:r>
            <a:r>
              <a:rPr lang="en-US" b="1" i="1" dirty="0"/>
              <a:t> </a:t>
            </a:r>
            <a:r>
              <a:rPr lang="en-US" b="1" i="1" dirty="0" err="1" smtClean="0"/>
              <a:t>nhóm</a:t>
            </a:r>
            <a:endParaRPr lang="en-US" b="1" i="1" dirty="0" smtClean="0"/>
          </a:p>
          <a:p>
            <a:pPr lvl="1" eaLnBrk="1" hangingPunct="1"/>
            <a:r>
              <a:rPr lang="en-US" dirty="0" err="1" smtClean="0"/>
              <a:t>Xây</a:t>
            </a:r>
            <a:r>
              <a:rPr lang="en-US" dirty="0" smtClean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/>
              <a:t>tinh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 smtClean="0"/>
              <a:t>đội</a:t>
            </a:r>
            <a:endParaRPr lang="en-US" dirty="0" smtClean="0"/>
          </a:p>
          <a:p>
            <a:pPr lvl="1" eaLnBrk="1" hangingPunct="1"/>
            <a:r>
              <a:rPr lang="en-US" dirty="0" err="1"/>
              <a:t>C</a:t>
            </a:r>
            <a:r>
              <a:rPr lang="en-US" dirty="0" err="1" smtClean="0"/>
              <a:t>ó</a:t>
            </a:r>
            <a:r>
              <a:rPr lang="en-US" dirty="0" smtClean="0"/>
              <a:t> </a:t>
            </a:r>
            <a:r>
              <a:rPr lang="en-US" dirty="0" err="1"/>
              <a:t>thêm</a:t>
            </a:r>
            <a:r>
              <a:rPr lang="en-US" dirty="0"/>
              <a:t> </a:t>
            </a:r>
            <a:r>
              <a:rPr lang="en-US" dirty="0" err="1"/>
              <a:t>tinh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biết</a:t>
            </a:r>
            <a:r>
              <a:rPr lang="en-US" dirty="0"/>
              <a:t> </a:t>
            </a:r>
            <a:r>
              <a:rPr lang="en-US" dirty="0" err="1"/>
              <a:t>lắng</a:t>
            </a:r>
            <a:r>
              <a:rPr lang="en-US" dirty="0"/>
              <a:t> </a:t>
            </a:r>
            <a:r>
              <a:rPr lang="en-US" dirty="0" err="1" smtClean="0"/>
              <a:t>nghe</a:t>
            </a:r>
            <a:endParaRPr lang="en-US" dirty="0"/>
          </a:p>
          <a:p>
            <a:pPr lvl="1" eaLnBrk="1" hangingPunct="1"/>
            <a:r>
              <a:rPr lang="en-US" dirty="0" err="1"/>
              <a:t>Tập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smtClean="0"/>
              <a:t>ý </a:t>
            </a:r>
            <a:r>
              <a:rPr lang="en-US" dirty="0" err="1"/>
              <a:t>kiến</a:t>
            </a:r>
            <a:r>
              <a:rPr lang="en-US" dirty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cá</a:t>
            </a:r>
            <a:r>
              <a:rPr lang="en-US" dirty="0"/>
              <a:t> </a:t>
            </a:r>
            <a:r>
              <a:rPr lang="en-US" dirty="0" err="1" smtClean="0"/>
              <a:t>nhân</a:t>
            </a:r>
            <a:endParaRPr lang="en-US" dirty="0" smtClean="0"/>
          </a:p>
          <a:p>
            <a:pPr lvl="1" eaLnBrk="1" hangingPunct="1"/>
            <a:r>
              <a:rPr lang="en-US" dirty="0" err="1"/>
              <a:t>Rèn</a:t>
            </a:r>
            <a:r>
              <a:rPr lang="en-US" dirty="0"/>
              <a:t> </a:t>
            </a:r>
            <a:r>
              <a:rPr lang="en-US" dirty="0" err="1"/>
              <a:t>luyện</a:t>
            </a:r>
            <a:r>
              <a:rPr lang="en-US" dirty="0"/>
              <a:t> </a:t>
            </a:r>
            <a:r>
              <a:rPr lang="en-US" dirty="0" err="1"/>
              <a:t>khả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thuyết</a:t>
            </a:r>
            <a:r>
              <a:rPr lang="en-US" dirty="0"/>
              <a:t>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trước</a:t>
            </a:r>
            <a:r>
              <a:rPr lang="en-US" dirty="0"/>
              <a:t> </a:t>
            </a:r>
            <a:r>
              <a:rPr lang="en-US" dirty="0" err="1"/>
              <a:t>tập</a:t>
            </a:r>
            <a:r>
              <a:rPr lang="en-US" dirty="0"/>
              <a:t> </a:t>
            </a:r>
            <a:r>
              <a:rPr lang="en-US" dirty="0" err="1"/>
              <a:t>thể</a:t>
            </a:r>
            <a:endParaRPr lang="en-US" altLang="en-US" b="1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757737"/>
            <a:ext cx="3733800" cy="210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8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2017713"/>
            <a:ext cx="8650288" cy="3163887"/>
          </a:xfrm>
        </p:spPr>
        <p:txBody>
          <a:bodyPr/>
          <a:lstStyle/>
          <a:p>
            <a:r>
              <a:rPr lang="en-US" b="1" i="1" dirty="0" err="1"/>
              <a:t>Thành</a:t>
            </a:r>
            <a:r>
              <a:rPr lang="en-US" b="1" i="1" dirty="0"/>
              <a:t> </a:t>
            </a:r>
            <a:r>
              <a:rPr lang="en-US" b="1" i="1" dirty="0" err="1"/>
              <a:t>lập</a:t>
            </a:r>
            <a:r>
              <a:rPr lang="en-US" b="1" i="1" dirty="0"/>
              <a:t> </a:t>
            </a:r>
            <a:r>
              <a:rPr lang="en-US" b="1" i="1" dirty="0" err="1" smtClean="0"/>
              <a:t>nhóm</a:t>
            </a:r>
            <a:endParaRPr lang="en-US" b="1" i="1" dirty="0" smtClean="0"/>
          </a:p>
          <a:p>
            <a:pPr lvl="1"/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lượng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viên</a:t>
            </a:r>
            <a:r>
              <a:rPr lang="en-US" dirty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/>
              <a:t>khoảng</a:t>
            </a:r>
            <a:r>
              <a:rPr lang="en-US" dirty="0"/>
              <a:t> 5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smtClean="0"/>
              <a:t>8.</a:t>
            </a:r>
          </a:p>
          <a:p>
            <a:pPr lvl="1"/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cùng</a:t>
            </a:r>
            <a:r>
              <a:rPr lang="en-US" dirty="0"/>
              <a:t> </a:t>
            </a:r>
            <a:r>
              <a:rPr lang="en-US" dirty="0" err="1" smtClean="0"/>
              <a:t>chí</a:t>
            </a:r>
            <a:r>
              <a:rPr lang="en-US" dirty="0" smtClean="0"/>
              <a:t> </a:t>
            </a:r>
            <a:r>
              <a:rPr lang="en-US" dirty="0" err="1" smtClean="0"/>
              <a:t>hướng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/>
              <a:t>cùng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kiện</a:t>
            </a:r>
            <a:r>
              <a:rPr lang="en-US" dirty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/>
              <a:t>động</a:t>
            </a:r>
            <a:r>
              <a:rPr lang="en-US" dirty="0"/>
              <a:t> (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,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,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...).</a:t>
            </a:r>
          </a:p>
          <a:p>
            <a:pPr lvl="1"/>
            <a:r>
              <a:rPr lang="en-US" dirty="0" smtClean="0"/>
              <a:t>K</a:t>
            </a:r>
            <a:r>
              <a:rPr lang="vi-VN" dirty="0" smtClean="0"/>
              <a:t>hông </a:t>
            </a:r>
            <a:r>
              <a:rPr lang="vi-VN" dirty="0"/>
              <a:t>có bất đồng riêng tư từ </a:t>
            </a:r>
            <a:r>
              <a:rPr lang="vi-VN" dirty="0" smtClean="0"/>
              <a:t>trước</a:t>
            </a:r>
            <a:r>
              <a:rPr lang="en-US" dirty="0" smtClean="0"/>
              <a:t>.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4" b="31097"/>
          <a:stretch/>
        </p:blipFill>
        <p:spPr>
          <a:xfrm>
            <a:off x="1600200" y="5201653"/>
            <a:ext cx="5697143" cy="151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0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2017713"/>
            <a:ext cx="8619743" cy="2859087"/>
          </a:xfrm>
        </p:spPr>
        <p:txBody>
          <a:bodyPr/>
          <a:lstStyle/>
          <a:p>
            <a:r>
              <a:rPr lang="en-US" b="1" i="1" dirty="0" err="1" smtClean="0"/>
              <a:t>Bầu</a:t>
            </a:r>
            <a:r>
              <a:rPr lang="en-US" b="1" i="1" dirty="0" smtClean="0"/>
              <a:t> </a:t>
            </a:r>
            <a:r>
              <a:rPr lang="en-US" b="1" i="1" dirty="0" err="1" smtClean="0"/>
              <a:t>nhóm</a:t>
            </a:r>
            <a:r>
              <a:rPr lang="en-US" b="1" i="1" dirty="0" smtClean="0"/>
              <a:t> </a:t>
            </a:r>
            <a:r>
              <a:rPr lang="en-US" b="1" i="1" dirty="0" err="1" smtClean="0"/>
              <a:t>trưởng</a:t>
            </a:r>
            <a:endParaRPr lang="en-US" b="1" i="1" dirty="0" smtClean="0"/>
          </a:p>
          <a:p>
            <a:pPr lvl="1"/>
            <a:r>
              <a:rPr lang="en-US" dirty="0" err="1"/>
              <a:t>T</a:t>
            </a:r>
            <a:r>
              <a:rPr lang="en-US" dirty="0" err="1" smtClean="0"/>
              <a:t>ạo</a:t>
            </a:r>
            <a:r>
              <a:rPr lang="en-US" dirty="0" smtClean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mối</a:t>
            </a:r>
            <a:r>
              <a:rPr lang="en-US" dirty="0"/>
              <a:t> </a:t>
            </a:r>
            <a:r>
              <a:rPr lang="en-US" dirty="0" err="1"/>
              <a:t>quan</a:t>
            </a:r>
            <a:r>
              <a:rPr lang="en-US" dirty="0"/>
              <a:t> </a:t>
            </a:r>
            <a:r>
              <a:rPr lang="en-US" dirty="0" err="1"/>
              <a:t>hệ</a:t>
            </a:r>
            <a:r>
              <a:rPr lang="en-US" dirty="0"/>
              <a:t> </a:t>
            </a:r>
            <a:r>
              <a:rPr lang="en-US" dirty="0" err="1"/>
              <a:t>thân</a:t>
            </a:r>
            <a:r>
              <a:rPr lang="en-US" dirty="0"/>
              <a:t> </a:t>
            </a:r>
            <a:r>
              <a:rPr lang="en-US" dirty="0" err="1"/>
              <a:t>thiện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viên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/>
              <a:t>khả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đánh</a:t>
            </a:r>
            <a:r>
              <a:rPr lang="en-US" dirty="0"/>
              <a:t> </a:t>
            </a:r>
            <a:r>
              <a:rPr lang="en-US" dirty="0" err="1"/>
              <a:t>giá</a:t>
            </a:r>
            <a:r>
              <a:rPr lang="en-US" dirty="0"/>
              <a:t>, </a:t>
            </a:r>
            <a:r>
              <a:rPr lang="en-US" dirty="0" err="1"/>
              <a:t>tổng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vấn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,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tích</a:t>
            </a:r>
            <a:r>
              <a:rPr lang="en-US" dirty="0"/>
              <a:t>, </a:t>
            </a:r>
            <a:r>
              <a:rPr lang="en-US" dirty="0" err="1"/>
              <a:t>khắc</a:t>
            </a:r>
            <a:r>
              <a:rPr lang="en-US" dirty="0"/>
              <a:t> </a:t>
            </a:r>
            <a:r>
              <a:rPr lang="en-US" dirty="0" err="1"/>
              <a:t>phục</a:t>
            </a:r>
            <a:r>
              <a:rPr lang="en-US" dirty="0"/>
              <a:t> </a:t>
            </a:r>
            <a:r>
              <a:rPr lang="en-US" dirty="0" err="1"/>
              <a:t>sai</a:t>
            </a:r>
            <a:r>
              <a:rPr lang="en-US" dirty="0"/>
              <a:t> </a:t>
            </a:r>
            <a:r>
              <a:rPr lang="en-US" dirty="0" err="1"/>
              <a:t>sót</a:t>
            </a:r>
            <a:endParaRPr lang="en-US" dirty="0" smtClean="0"/>
          </a:p>
          <a:p>
            <a:pPr lvl="1"/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810" y="4656239"/>
            <a:ext cx="3885724" cy="21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0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2017713"/>
            <a:ext cx="8619743" cy="4371055"/>
          </a:xfrm>
        </p:spPr>
        <p:txBody>
          <a:bodyPr/>
          <a:lstStyle/>
          <a:p>
            <a:r>
              <a:rPr lang="en-US" b="1" i="1" dirty="0" err="1"/>
              <a:t>Tiến</a:t>
            </a:r>
            <a:r>
              <a:rPr lang="en-US" b="1" i="1" dirty="0"/>
              <a:t> </a:t>
            </a:r>
            <a:r>
              <a:rPr lang="en-US" b="1" i="1" dirty="0" err="1"/>
              <a:t>hành</a:t>
            </a:r>
            <a:r>
              <a:rPr lang="en-US" b="1" i="1" dirty="0"/>
              <a:t> </a:t>
            </a:r>
            <a:r>
              <a:rPr lang="en-US" b="1" i="1" dirty="0" err="1"/>
              <a:t>họp</a:t>
            </a:r>
            <a:r>
              <a:rPr lang="en-US" b="1" i="1" dirty="0"/>
              <a:t> </a:t>
            </a:r>
            <a:r>
              <a:rPr lang="en-US" b="1" i="1" dirty="0" err="1"/>
              <a:t>nhóm</a:t>
            </a:r>
            <a:endParaRPr lang="en-US" b="1" dirty="0"/>
          </a:p>
          <a:p>
            <a:pPr lvl="1"/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viên</a:t>
            </a:r>
            <a:r>
              <a:rPr lang="en-US" dirty="0"/>
              <a:t> </a:t>
            </a:r>
            <a:r>
              <a:rPr lang="en-US" dirty="0" err="1"/>
              <a:t>ổn</a:t>
            </a:r>
            <a:r>
              <a:rPr lang="en-US" dirty="0"/>
              <a:t>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 smtClean="0"/>
              <a:t>trí</a:t>
            </a:r>
            <a:r>
              <a:rPr lang="en-US" dirty="0" smtClean="0"/>
              <a:t>, </a:t>
            </a:r>
            <a:r>
              <a:rPr lang="en-US" dirty="0" err="1" smtClean="0"/>
              <a:t>tắt</a:t>
            </a:r>
            <a:r>
              <a:rPr lang="en-US" dirty="0" smtClean="0"/>
              <a:t> </a:t>
            </a:r>
            <a:r>
              <a:rPr lang="en-US" dirty="0" err="1"/>
              <a:t>chuông</a:t>
            </a:r>
            <a:r>
              <a:rPr lang="en-US" dirty="0"/>
              <a:t> </a:t>
            </a:r>
            <a:r>
              <a:rPr lang="en-US" dirty="0" err="1"/>
              <a:t>điện</a:t>
            </a:r>
            <a:r>
              <a:rPr lang="en-US" dirty="0"/>
              <a:t> </a:t>
            </a:r>
            <a:r>
              <a:rPr lang="en-US" dirty="0" err="1" smtClean="0"/>
              <a:t>thoại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/>
              <a:t>N</a:t>
            </a:r>
            <a:r>
              <a:rPr lang="en-US" dirty="0" err="1" smtClean="0"/>
              <a:t>êu</a:t>
            </a:r>
            <a:r>
              <a:rPr lang="en-US" dirty="0" smtClean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vấn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giải</a:t>
            </a:r>
            <a:r>
              <a:rPr lang="en-US" dirty="0"/>
              <a:t> </a:t>
            </a:r>
            <a:r>
              <a:rPr lang="en-US" dirty="0" err="1"/>
              <a:t>quyết</a:t>
            </a:r>
            <a:r>
              <a:rPr lang="en-US" dirty="0"/>
              <a:t> , </a:t>
            </a:r>
            <a:endParaRPr lang="en-US" dirty="0" smtClean="0"/>
          </a:p>
          <a:p>
            <a:pPr lvl="1"/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bảo</a:t>
            </a:r>
            <a:r>
              <a:rPr lang="en-US" dirty="0" smtClean="0"/>
              <a:t> </a:t>
            </a:r>
            <a:r>
              <a:rPr lang="en-US" dirty="0" err="1"/>
              <a:t>thủ</a:t>
            </a:r>
            <a:r>
              <a:rPr lang="en-US" dirty="0"/>
              <a:t>, </a:t>
            </a:r>
            <a:r>
              <a:rPr lang="en-US" dirty="0" err="1"/>
              <a:t>áp</a:t>
            </a:r>
            <a:r>
              <a:rPr lang="en-US" dirty="0"/>
              <a:t> </a:t>
            </a:r>
            <a:r>
              <a:rPr lang="en-US" dirty="0" err="1" smtClean="0"/>
              <a:t>đặt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Cùng</a:t>
            </a:r>
            <a:r>
              <a:rPr lang="en-US" dirty="0" smtClean="0"/>
              <a:t> </a:t>
            </a:r>
            <a:r>
              <a:rPr lang="en-US" dirty="0" err="1"/>
              <a:t>thống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ý </a:t>
            </a:r>
            <a:r>
              <a:rPr lang="en-US" dirty="0" err="1" smtClean="0"/>
              <a:t>tưởng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776" y="4000165"/>
            <a:ext cx="3613150" cy="270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8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2017713"/>
            <a:ext cx="8619743" cy="1182687"/>
          </a:xfrm>
        </p:spPr>
        <p:txBody>
          <a:bodyPr/>
          <a:lstStyle/>
          <a:p>
            <a:r>
              <a:rPr lang="en-US" b="1" i="1" dirty="0" err="1" smtClean="0"/>
              <a:t>Tư</a:t>
            </a:r>
            <a:r>
              <a:rPr lang="en-US" b="1" i="1" dirty="0" smtClean="0"/>
              <a:t> </a:t>
            </a:r>
            <a:r>
              <a:rPr lang="en-US" b="1" i="1" dirty="0" err="1" smtClean="0"/>
              <a:t>duy</a:t>
            </a:r>
            <a:r>
              <a:rPr lang="en-US" b="1" i="1" dirty="0" smtClean="0"/>
              <a:t> </a:t>
            </a:r>
            <a:r>
              <a:rPr lang="en-US" b="1" i="1" dirty="0" err="1" smtClean="0"/>
              <a:t>đối</a:t>
            </a:r>
            <a:r>
              <a:rPr lang="en-US" b="1" i="1" dirty="0" smtClean="0"/>
              <a:t> </a:t>
            </a:r>
            <a:r>
              <a:rPr lang="en-US" b="1" i="1" dirty="0" err="1" smtClean="0"/>
              <a:t>nghịch</a:t>
            </a:r>
            <a:endParaRPr lang="en-US" b="1" dirty="0"/>
          </a:p>
          <a:p>
            <a:pPr lvl="1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062199"/>
            <a:ext cx="4267200" cy="361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5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2017713"/>
            <a:ext cx="8619743" cy="2325687"/>
          </a:xfrm>
        </p:spPr>
        <p:txBody>
          <a:bodyPr/>
          <a:lstStyle/>
          <a:p>
            <a:r>
              <a:rPr lang="en-US" b="1" i="1" dirty="0" smtClean="0"/>
              <a:t>6 </a:t>
            </a:r>
            <a:r>
              <a:rPr lang="en-US" b="1" i="1" dirty="0" err="1"/>
              <a:t>chiếc</a:t>
            </a:r>
            <a:r>
              <a:rPr lang="en-US" b="1" i="1" dirty="0"/>
              <a:t> </a:t>
            </a:r>
            <a:r>
              <a:rPr lang="en-US" b="1" i="1" dirty="0" err="1"/>
              <a:t>mũ</a:t>
            </a:r>
            <a:r>
              <a:rPr lang="en-US" b="1" i="1" dirty="0"/>
              <a:t> </a:t>
            </a:r>
            <a:r>
              <a:rPr lang="en-US" b="1" i="1" dirty="0" err="1"/>
              <a:t>tư</a:t>
            </a:r>
            <a:r>
              <a:rPr lang="en-US" b="1" i="1" dirty="0"/>
              <a:t> </a:t>
            </a:r>
            <a:r>
              <a:rPr lang="en-US" b="1" i="1" dirty="0" err="1" smtClean="0"/>
              <a:t>duy</a:t>
            </a:r>
            <a:r>
              <a:rPr lang="en-US" b="1" i="1" dirty="0" smtClean="0"/>
              <a:t> (Six </a:t>
            </a:r>
            <a:r>
              <a:rPr lang="en-US" b="1" i="1" dirty="0"/>
              <a:t>Thinking </a:t>
            </a:r>
            <a:r>
              <a:rPr lang="en-US" b="1" i="1" dirty="0" smtClean="0"/>
              <a:t>Hats</a:t>
            </a:r>
            <a:r>
              <a:rPr lang="en-US" b="1" i="1" dirty="0" smtClean="0"/>
              <a:t>)</a:t>
            </a:r>
          </a:p>
          <a:p>
            <a:pPr lvl="1"/>
            <a:r>
              <a:rPr lang="en-US" i="1" dirty="0" err="1" smtClean="0"/>
              <a:t>Hạn</a:t>
            </a:r>
            <a:r>
              <a:rPr lang="en-US" i="1" dirty="0" smtClean="0"/>
              <a:t> </a:t>
            </a:r>
            <a:r>
              <a:rPr lang="en-US" i="1" dirty="0" err="1" smtClean="0"/>
              <a:t>chế</a:t>
            </a:r>
            <a:r>
              <a:rPr lang="en-US" i="1" dirty="0" smtClean="0"/>
              <a:t> </a:t>
            </a:r>
            <a:r>
              <a:rPr lang="en-US" i="1" dirty="0" err="1" smtClean="0"/>
              <a:t>tranh</a:t>
            </a:r>
            <a:r>
              <a:rPr lang="en-US" i="1" dirty="0" smtClean="0"/>
              <a:t> </a:t>
            </a:r>
            <a:r>
              <a:rPr lang="en-US" i="1" dirty="0" err="1" smtClean="0"/>
              <a:t>cãi</a:t>
            </a:r>
            <a:endParaRPr lang="en-US" i="1" dirty="0" smtClean="0"/>
          </a:p>
          <a:p>
            <a:pPr lvl="1"/>
            <a:r>
              <a:rPr lang="en-US" i="1" dirty="0" err="1" smtClean="0"/>
              <a:t>Huy</a:t>
            </a:r>
            <a:r>
              <a:rPr lang="en-US" i="1" dirty="0" smtClean="0"/>
              <a:t> </a:t>
            </a:r>
            <a:r>
              <a:rPr lang="en-US" i="1" dirty="0" err="1" smtClean="0"/>
              <a:t>động</a:t>
            </a:r>
            <a:r>
              <a:rPr lang="en-US" i="1" dirty="0" smtClean="0"/>
              <a:t> </a:t>
            </a:r>
            <a:r>
              <a:rPr lang="en-US" i="1" dirty="0" err="1" smtClean="0"/>
              <a:t>trí</a:t>
            </a:r>
            <a:r>
              <a:rPr lang="en-US" i="1" dirty="0" smtClean="0"/>
              <a:t> </a:t>
            </a:r>
            <a:r>
              <a:rPr lang="en-US" i="1" dirty="0" err="1" smtClean="0"/>
              <a:t>tuệ</a:t>
            </a:r>
            <a:r>
              <a:rPr lang="en-US" i="1" dirty="0" smtClean="0"/>
              <a:t> </a:t>
            </a:r>
            <a:r>
              <a:rPr lang="en-US" i="1" dirty="0" err="1" smtClean="0"/>
              <a:t>tập</a:t>
            </a:r>
            <a:r>
              <a:rPr lang="en-US" i="1" dirty="0" smtClean="0"/>
              <a:t> </a:t>
            </a:r>
            <a:r>
              <a:rPr lang="en-US" i="1" dirty="0" err="1" smtClean="0"/>
              <a:t>thể</a:t>
            </a:r>
            <a:endParaRPr lang="en-US" i="1" dirty="0" smtClean="0"/>
          </a:p>
          <a:p>
            <a:endParaRPr lang="en-US" b="1" i="1" dirty="0" smtClean="0"/>
          </a:p>
          <a:p>
            <a:pPr lvl="1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b="20950"/>
          <a:stretch/>
        </p:blipFill>
        <p:spPr>
          <a:xfrm>
            <a:off x="1623822" y="4343400"/>
            <a:ext cx="5981700" cy="205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6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37410"/>
            <a:ext cx="8991600" cy="472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0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2017713"/>
            <a:ext cx="8619743" cy="4683125"/>
          </a:xfrm>
        </p:spPr>
        <p:txBody>
          <a:bodyPr/>
          <a:lstStyle/>
          <a:p>
            <a:r>
              <a:rPr lang="en-US" b="1" i="1" dirty="0" err="1"/>
              <a:t>Phương</a:t>
            </a:r>
            <a:r>
              <a:rPr lang="en-US" b="1" i="1" dirty="0"/>
              <a:t> </a:t>
            </a:r>
            <a:r>
              <a:rPr lang="en-US" b="1" i="1" dirty="0" err="1" smtClean="0"/>
              <a:t>pháp</a:t>
            </a:r>
            <a:r>
              <a:rPr lang="en-US" b="1" i="1" dirty="0"/>
              <a:t> </a:t>
            </a:r>
            <a:r>
              <a:rPr lang="en-US" b="1" i="1" dirty="0" err="1" smtClean="0"/>
              <a:t>học</a:t>
            </a:r>
            <a:r>
              <a:rPr lang="en-US" b="1" i="1" dirty="0" smtClean="0"/>
              <a:t> </a:t>
            </a:r>
            <a:r>
              <a:rPr lang="en-US" b="1" i="1" dirty="0" err="1" smtClean="0"/>
              <a:t>tập</a:t>
            </a:r>
            <a:r>
              <a:rPr lang="en-US" b="1" i="1" dirty="0" smtClean="0"/>
              <a:t> </a:t>
            </a:r>
            <a:r>
              <a:rPr lang="en-US" b="1" i="1" dirty="0" err="1" smtClean="0"/>
              <a:t>cá</a:t>
            </a:r>
            <a:r>
              <a:rPr lang="en-US" b="1" i="1" dirty="0" smtClean="0"/>
              <a:t> </a:t>
            </a:r>
            <a:r>
              <a:rPr lang="en-US" b="1" i="1" dirty="0" err="1" smtClean="0"/>
              <a:t>nhân</a:t>
            </a:r>
            <a:endParaRPr lang="en-US" b="1" i="1" dirty="0" smtClean="0"/>
          </a:p>
          <a:p>
            <a:pPr lvl="1"/>
            <a:r>
              <a:rPr lang="en-US" dirty="0" err="1"/>
              <a:t>Nghe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: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tâm</a:t>
            </a:r>
            <a:r>
              <a:rPr lang="en-US" dirty="0"/>
              <a:t> </a:t>
            </a:r>
            <a:r>
              <a:rPr lang="en-US" dirty="0" err="1"/>
              <a:t>nghe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, </a:t>
            </a:r>
            <a:r>
              <a:rPr lang="en-US" dirty="0" err="1"/>
              <a:t>hiệu</a:t>
            </a:r>
            <a:r>
              <a:rPr lang="en-US" dirty="0"/>
              <a:t> </a:t>
            </a:r>
            <a:r>
              <a:rPr lang="en-US" dirty="0" err="1"/>
              <a:t>suất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thu</a:t>
            </a:r>
            <a:r>
              <a:rPr lang="en-US" dirty="0"/>
              <a:t> </a:t>
            </a:r>
            <a:r>
              <a:rPr lang="en-US" dirty="0" err="1"/>
              <a:t>đạt</a:t>
            </a:r>
            <a:r>
              <a:rPr lang="en-US" dirty="0"/>
              <a:t> </a:t>
            </a:r>
            <a:r>
              <a:rPr lang="en-US" dirty="0" err="1"/>
              <a:t>tới</a:t>
            </a:r>
            <a:r>
              <a:rPr lang="en-US" dirty="0"/>
              <a:t> </a:t>
            </a:r>
            <a:r>
              <a:rPr lang="en-US" dirty="0" smtClean="0"/>
              <a:t>50%.</a:t>
            </a:r>
            <a:endParaRPr lang="en-US" dirty="0"/>
          </a:p>
          <a:p>
            <a:pPr lvl="1"/>
            <a:r>
              <a:rPr lang="en-US" dirty="0" err="1" smtClean="0"/>
              <a:t>Ghi</a:t>
            </a:r>
            <a:r>
              <a:rPr lang="en-US" dirty="0" smtClean="0"/>
              <a:t> </a:t>
            </a:r>
            <a:r>
              <a:rPr lang="en-US" dirty="0" err="1"/>
              <a:t>chép</a:t>
            </a:r>
            <a:r>
              <a:rPr lang="en-US" dirty="0"/>
              <a:t>: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tin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nhớ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mình</a:t>
            </a:r>
            <a:r>
              <a:rPr lang="en-US" dirty="0"/>
              <a:t> </a:t>
            </a:r>
            <a:r>
              <a:rPr lang="en-US" dirty="0" err="1"/>
              <a:t>mà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ghi</a:t>
            </a:r>
            <a:r>
              <a:rPr lang="en-US" dirty="0"/>
              <a:t> </a:t>
            </a:r>
            <a:r>
              <a:rPr lang="en-US" dirty="0" err="1"/>
              <a:t>chép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Làm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, </a:t>
            </a:r>
            <a:r>
              <a:rPr lang="en-US" dirty="0" err="1"/>
              <a:t>thực</a:t>
            </a:r>
            <a:r>
              <a:rPr lang="en-US" dirty="0"/>
              <a:t> </a:t>
            </a:r>
            <a:r>
              <a:rPr lang="en-US" dirty="0" err="1"/>
              <a:t>tâp</a:t>
            </a:r>
            <a:r>
              <a:rPr lang="en-US" dirty="0"/>
              <a:t>: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</a:t>
            </a:r>
            <a:r>
              <a:rPr lang="en-US" dirty="0" err="1"/>
              <a:t>đôi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,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thuyết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gắn</a:t>
            </a:r>
            <a:r>
              <a:rPr lang="en-US" dirty="0"/>
              <a:t> </a:t>
            </a:r>
            <a:r>
              <a:rPr lang="en-US" dirty="0" err="1"/>
              <a:t>liền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thực</a:t>
            </a:r>
            <a:r>
              <a:rPr lang="en-US" dirty="0"/>
              <a:t> </a:t>
            </a:r>
            <a:r>
              <a:rPr lang="en-US" dirty="0" err="1"/>
              <a:t>tập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: "</a:t>
            </a:r>
            <a:r>
              <a:rPr lang="en-US" dirty="0" err="1"/>
              <a:t>Khả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quý</a:t>
            </a:r>
            <a:r>
              <a:rPr lang="en-US" dirty="0"/>
              <a:t> </a:t>
            </a:r>
            <a:r>
              <a:rPr lang="en-US" dirty="0" err="1"/>
              <a:t>giá</a:t>
            </a:r>
            <a:r>
              <a:rPr lang="en-US" dirty="0"/>
              <a:t> </a:t>
            </a:r>
            <a:r>
              <a:rPr lang="en-US" dirty="0" err="1"/>
              <a:t>giúp</a:t>
            </a:r>
            <a:r>
              <a:rPr lang="en-US" dirty="0"/>
              <a:t> con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mọi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".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32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4232" y="1989639"/>
            <a:ext cx="8619743" cy="4683125"/>
          </a:xfrm>
        </p:spPr>
        <p:txBody>
          <a:bodyPr/>
          <a:lstStyle/>
          <a:p>
            <a:r>
              <a:rPr lang="en-US" b="1" i="1" dirty="0" err="1"/>
              <a:t>Kỹ</a:t>
            </a:r>
            <a:r>
              <a:rPr lang="en-US" b="1" i="1" dirty="0"/>
              <a:t> </a:t>
            </a:r>
            <a:r>
              <a:rPr lang="en-US" b="1" i="1" dirty="0" err="1"/>
              <a:t>năng</a:t>
            </a:r>
            <a:r>
              <a:rPr lang="en-US" b="1" i="1" dirty="0"/>
              <a:t> </a:t>
            </a:r>
            <a:r>
              <a:rPr lang="en-US" b="1" i="1" dirty="0" err="1"/>
              <a:t>nghe</a:t>
            </a:r>
            <a:r>
              <a:rPr lang="en-US" b="1" i="1" dirty="0"/>
              <a:t> </a:t>
            </a:r>
            <a:r>
              <a:rPr lang="en-US" b="1" i="1" dirty="0" err="1"/>
              <a:t>giảng</a:t>
            </a:r>
            <a:endParaRPr lang="en-US" i="1" dirty="0"/>
          </a:p>
          <a:p>
            <a:pPr lvl="1"/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bỏ</a:t>
            </a:r>
            <a:r>
              <a:rPr lang="en-US" dirty="0" smtClean="0"/>
              <a:t> </a:t>
            </a:r>
            <a:r>
              <a:rPr lang="en-US" dirty="0"/>
              <a:t>qua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xem</a:t>
            </a:r>
            <a:r>
              <a:rPr lang="en-US" dirty="0"/>
              <a:t> </a:t>
            </a:r>
            <a:r>
              <a:rPr lang="en-US" dirty="0" err="1"/>
              <a:t>nhẹ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tiết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/>
              <a:t>G</a:t>
            </a:r>
            <a:r>
              <a:rPr lang="en-US" dirty="0" err="1" smtClean="0"/>
              <a:t>hi</a:t>
            </a:r>
            <a:r>
              <a:rPr lang="en-US" dirty="0" smtClean="0"/>
              <a:t> </a:t>
            </a:r>
            <a:r>
              <a:rPr lang="en-US" dirty="0" err="1"/>
              <a:t>chép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ý </a:t>
            </a:r>
            <a:r>
              <a:rPr lang="en-US" dirty="0" err="1"/>
              <a:t>hiểu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 smtClean="0"/>
              <a:t>mình</a:t>
            </a:r>
            <a:endParaRPr lang="en-US" dirty="0" smtClean="0"/>
          </a:p>
          <a:p>
            <a:pPr lvl="1"/>
            <a:r>
              <a:rPr lang="en-US" dirty="0" err="1"/>
              <a:t>Tập</a:t>
            </a:r>
            <a:r>
              <a:rPr lang="en-US" dirty="0"/>
              <a:t> </a:t>
            </a:r>
            <a:r>
              <a:rPr lang="en-US" dirty="0" err="1"/>
              <a:t>trung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quan</a:t>
            </a:r>
            <a:r>
              <a:rPr lang="en-US" dirty="0"/>
              <a:t> </a:t>
            </a:r>
            <a:r>
              <a:rPr lang="en-US" dirty="0" err="1"/>
              <a:t>trọng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</a:t>
            </a:r>
            <a:r>
              <a:rPr lang="en-US" dirty="0" err="1"/>
              <a:t>mà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viên</a:t>
            </a:r>
            <a:r>
              <a:rPr lang="en-US" dirty="0"/>
              <a:t> </a:t>
            </a:r>
            <a:r>
              <a:rPr lang="en-US" dirty="0" err="1"/>
              <a:t>thường</a:t>
            </a:r>
            <a:r>
              <a:rPr lang="en-US" dirty="0"/>
              <a:t>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 smtClean="0"/>
              <a:t>mạnh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/>
              <a:t>Chú</a:t>
            </a:r>
            <a:r>
              <a:rPr lang="en-US" dirty="0"/>
              <a:t> ý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bảng</a:t>
            </a:r>
            <a:r>
              <a:rPr lang="en-US" dirty="0"/>
              <a:t> </a:t>
            </a:r>
            <a:r>
              <a:rPr lang="en-US" dirty="0" err="1"/>
              <a:t>tóm</a:t>
            </a:r>
            <a:r>
              <a:rPr lang="en-US" dirty="0"/>
              <a:t> </a:t>
            </a:r>
            <a:r>
              <a:rPr lang="en-US" dirty="0" err="1"/>
              <a:t>tắt</a:t>
            </a:r>
            <a:r>
              <a:rPr lang="en-US" dirty="0"/>
              <a:t>,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sơ</a:t>
            </a:r>
            <a:r>
              <a:rPr lang="en-US" dirty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dừng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,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n</a:t>
            </a:r>
            <a:r>
              <a:rPr lang="vi-VN" dirty="0" smtClean="0"/>
              <a:t>êu </a:t>
            </a:r>
            <a:r>
              <a:rPr lang="vi-VN" dirty="0"/>
              <a:t>câu hỏi để đào sâu kiến thức, liên hệ thực tiễn và làm rõ những chỗ chưa hiểu.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15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3.Phương </a:t>
            </a:r>
            <a:r>
              <a:rPr lang="en-US" b="1" dirty="0" err="1">
                <a:solidFill>
                  <a:srgbClr val="FF0000"/>
                </a:solidFill>
              </a:rPr>
              <a:t>pháp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tập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819400"/>
            <a:ext cx="8292084" cy="3773022"/>
          </a:xfrm>
        </p:spPr>
        <p:txBody>
          <a:bodyPr/>
          <a:lstStyle/>
          <a:p>
            <a:r>
              <a:rPr lang="en-US" b="1" i="1" dirty="0" err="1"/>
              <a:t>Kỹ</a:t>
            </a:r>
            <a:r>
              <a:rPr lang="en-US" b="1" i="1" dirty="0"/>
              <a:t> </a:t>
            </a:r>
            <a:r>
              <a:rPr lang="en-US" b="1" i="1" dirty="0" err="1"/>
              <a:t>năng</a:t>
            </a:r>
            <a:r>
              <a:rPr lang="en-US" b="1" i="1" dirty="0"/>
              <a:t> </a:t>
            </a:r>
            <a:r>
              <a:rPr lang="en-US" b="1" i="1" dirty="0" err="1" smtClean="0"/>
              <a:t>tập</a:t>
            </a:r>
            <a:r>
              <a:rPr lang="en-US" b="1" i="1" dirty="0" smtClean="0"/>
              <a:t> </a:t>
            </a:r>
            <a:r>
              <a:rPr lang="en-US" b="1" i="1" dirty="0" err="1" smtClean="0"/>
              <a:t>trung</a:t>
            </a:r>
            <a:endParaRPr lang="en-US" b="1" i="1" dirty="0" smtClean="0"/>
          </a:p>
          <a:p>
            <a:pPr lvl="1"/>
            <a:r>
              <a:rPr lang="en-US" dirty="0" err="1"/>
              <a:t>C</a:t>
            </a:r>
            <a:r>
              <a:rPr lang="en-US" dirty="0" err="1" smtClean="0"/>
              <a:t>họn</a:t>
            </a:r>
            <a:r>
              <a:rPr lang="en-US" dirty="0" smtClean="0"/>
              <a:t> </a:t>
            </a:r>
            <a:r>
              <a:rPr lang="en-US" dirty="0" err="1" smtClean="0"/>
              <a:t>chỗ</a:t>
            </a:r>
            <a:r>
              <a:rPr lang="en-US" dirty="0" smtClean="0"/>
              <a:t> </a:t>
            </a:r>
            <a:r>
              <a:rPr lang="en-US" dirty="0" err="1" smtClean="0"/>
              <a:t>thích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/>
              <a:t>T</a:t>
            </a:r>
            <a:r>
              <a:rPr lang="en-US" dirty="0" err="1" smtClean="0"/>
              <a:t>ránh</a:t>
            </a:r>
            <a:r>
              <a:rPr lang="en-US" dirty="0" smtClean="0"/>
              <a:t> </a:t>
            </a:r>
            <a:r>
              <a:rPr lang="en-US" dirty="0" err="1"/>
              <a:t>điện</a:t>
            </a:r>
            <a:r>
              <a:rPr lang="en-US" dirty="0"/>
              <a:t> </a:t>
            </a:r>
            <a:r>
              <a:rPr lang="en-US" dirty="0" err="1" smtClean="0"/>
              <a:t>thoại</a:t>
            </a:r>
            <a:r>
              <a:rPr lang="en-US" dirty="0"/>
              <a:t>.</a:t>
            </a:r>
            <a:endParaRPr lang="en-US" dirty="0" smtClean="0"/>
          </a:p>
          <a:p>
            <a:pPr lvl="1"/>
            <a:r>
              <a:rPr lang="en-US" dirty="0" err="1" smtClean="0"/>
              <a:t>Ngủ</a:t>
            </a:r>
            <a:r>
              <a:rPr lang="en-US" dirty="0" smtClean="0"/>
              <a:t> </a:t>
            </a:r>
            <a:r>
              <a:rPr lang="en-US" dirty="0" err="1"/>
              <a:t>đủ</a:t>
            </a:r>
            <a:r>
              <a:rPr lang="en-US" dirty="0"/>
              <a:t> </a:t>
            </a:r>
            <a:r>
              <a:rPr lang="en-US" dirty="0" err="1" smtClean="0"/>
              <a:t>giấc</a:t>
            </a:r>
            <a:endParaRPr lang="en-US" dirty="0" smtClean="0"/>
          </a:p>
          <a:p>
            <a:pPr lvl="1"/>
            <a:r>
              <a:rPr lang="en-US" dirty="0"/>
              <a:t>T</a:t>
            </a:r>
            <a:r>
              <a:rPr lang="en-US" dirty="0" smtClean="0"/>
              <a:t>hay </a:t>
            </a:r>
            <a:r>
              <a:rPr lang="en-US" dirty="0" err="1"/>
              <a:t>đổi</a:t>
            </a:r>
            <a:r>
              <a:rPr lang="en-US" dirty="0"/>
              <a:t> </a:t>
            </a:r>
            <a:r>
              <a:rPr lang="en-US" dirty="0" err="1"/>
              <a:t>môn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giờ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103" y="1828800"/>
            <a:ext cx="4575041" cy="298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8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 smtClean="0"/>
              <a:t>Phương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pháp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đại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81200"/>
            <a:ext cx="8477631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THPT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Tân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viên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cần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chuẩn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bị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những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gì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Phương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pháp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tập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06 </a:t>
            </a:r>
            <a:r>
              <a:rPr lang="en-US" b="1" dirty="0" err="1" smtClean="0">
                <a:solidFill>
                  <a:srgbClr val="FF0000"/>
                </a:solidFill>
              </a:rPr>
              <a:t>Kỹ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năng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học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tốt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bậc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đại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học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Xu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hướng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tuyển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dụng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triển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vọng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ngành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Mô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tả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các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nhóm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nghề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03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4. 06 </a:t>
            </a:r>
            <a:r>
              <a:rPr lang="en-US" b="1" dirty="0" err="1" smtClean="0">
                <a:solidFill>
                  <a:srgbClr val="FF0000"/>
                </a:solidFill>
              </a:rPr>
              <a:t>kỹ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năng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tốt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bậc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đại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học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3581400"/>
            <a:ext cx="4914900" cy="3276600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2286000"/>
            <a:ext cx="8292084" cy="3773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kern="0" dirty="0" err="1" smtClean="0"/>
              <a:t>Học</a:t>
            </a:r>
            <a:r>
              <a:rPr lang="en-US" kern="0" dirty="0" smtClean="0"/>
              <a:t> </a:t>
            </a:r>
            <a:r>
              <a:rPr lang="en-US" kern="0" dirty="0" err="1" smtClean="0"/>
              <a:t>trên</a:t>
            </a:r>
            <a:r>
              <a:rPr lang="en-US" kern="0" dirty="0" smtClean="0"/>
              <a:t> </a:t>
            </a:r>
            <a:r>
              <a:rPr lang="en-US" kern="0" dirty="0" err="1" smtClean="0"/>
              <a:t>lớp</a:t>
            </a:r>
            <a:endParaRPr lang="en-US" kern="0" dirty="0" smtClean="0"/>
          </a:p>
          <a:p>
            <a:pPr marL="514350" indent="-514350">
              <a:buFont typeface="+mj-lt"/>
              <a:buAutoNum type="arabicPeriod"/>
            </a:pPr>
            <a:r>
              <a:rPr lang="en-US" kern="0" dirty="0" err="1" smtClean="0"/>
              <a:t>Học</a:t>
            </a:r>
            <a:r>
              <a:rPr lang="en-US" kern="0" dirty="0" smtClean="0"/>
              <a:t> ở </a:t>
            </a:r>
            <a:r>
              <a:rPr lang="en-US" kern="0" dirty="0" err="1" smtClean="0"/>
              <a:t>nhà</a:t>
            </a:r>
            <a:endParaRPr lang="en-US" kern="0" dirty="0" smtClean="0"/>
          </a:p>
          <a:p>
            <a:pPr marL="514350" indent="-514350">
              <a:buFont typeface="+mj-lt"/>
              <a:buAutoNum type="arabicPeriod"/>
            </a:pPr>
            <a:r>
              <a:rPr lang="en-US" kern="0" dirty="0" err="1" smtClean="0"/>
              <a:t>Ghi</a:t>
            </a:r>
            <a:r>
              <a:rPr lang="en-US" kern="0" dirty="0" smtClean="0"/>
              <a:t> </a:t>
            </a:r>
            <a:r>
              <a:rPr lang="en-US" kern="0" dirty="0" err="1" smtClean="0"/>
              <a:t>nhớ</a:t>
            </a:r>
            <a:endParaRPr lang="en-US" kern="0" dirty="0" smtClean="0"/>
          </a:p>
          <a:p>
            <a:pPr marL="514350" indent="-514350">
              <a:buFont typeface="+mj-lt"/>
              <a:buAutoNum type="arabicPeriod"/>
            </a:pPr>
            <a:r>
              <a:rPr lang="en-US" kern="0" dirty="0" err="1" smtClean="0"/>
              <a:t>Đọc</a:t>
            </a:r>
            <a:r>
              <a:rPr lang="en-US" kern="0" dirty="0" smtClean="0"/>
              <a:t> </a:t>
            </a:r>
            <a:r>
              <a:rPr lang="en-US" kern="0" dirty="0" err="1" smtClean="0"/>
              <a:t>sách</a:t>
            </a:r>
            <a:endParaRPr lang="en-US" kern="0" dirty="0" smtClean="0"/>
          </a:p>
          <a:p>
            <a:pPr marL="514350" indent="-514350">
              <a:buFont typeface="+mj-lt"/>
              <a:buAutoNum type="arabicPeriod"/>
            </a:pPr>
            <a:r>
              <a:rPr lang="en-US" kern="0" dirty="0" err="1" smtClean="0"/>
              <a:t>Giải</a:t>
            </a:r>
            <a:r>
              <a:rPr lang="en-US" kern="0" dirty="0" smtClean="0"/>
              <a:t> </a:t>
            </a:r>
            <a:r>
              <a:rPr lang="en-US" kern="0" dirty="0" err="1" smtClean="0"/>
              <a:t>tỏa</a:t>
            </a:r>
            <a:r>
              <a:rPr lang="en-US" kern="0" dirty="0" smtClean="0"/>
              <a:t> stress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kern="0" dirty="0" err="1" smtClean="0"/>
              <a:t>Chuẩn</a:t>
            </a:r>
            <a:r>
              <a:rPr lang="en-US" kern="0" dirty="0" smtClean="0"/>
              <a:t> </a:t>
            </a:r>
            <a:r>
              <a:rPr lang="en-US" kern="0" dirty="0" err="1" smtClean="0"/>
              <a:t>bị</a:t>
            </a:r>
            <a:r>
              <a:rPr lang="en-US" kern="0" dirty="0" smtClean="0"/>
              <a:t> </a:t>
            </a:r>
            <a:r>
              <a:rPr lang="en-US" kern="0" dirty="0" err="1" smtClean="0"/>
              <a:t>và</a:t>
            </a:r>
            <a:r>
              <a:rPr lang="en-US" kern="0" dirty="0" smtClean="0"/>
              <a:t> </a:t>
            </a:r>
            <a:r>
              <a:rPr lang="en-US" kern="0" dirty="0" err="1" smtClean="0"/>
              <a:t>làm</a:t>
            </a:r>
            <a:r>
              <a:rPr lang="en-US" kern="0" dirty="0" smtClean="0"/>
              <a:t> </a:t>
            </a:r>
            <a:r>
              <a:rPr lang="en-US" kern="0" dirty="0" err="1" smtClean="0"/>
              <a:t>bài</a:t>
            </a:r>
            <a:r>
              <a:rPr lang="en-US" kern="0" dirty="0" smtClean="0"/>
              <a:t> </a:t>
            </a:r>
            <a:r>
              <a:rPr lang="en-US" kern="0" dirty="0" err="1" smtClean="0"/>
              <a:t>kiểm</a:t>
            </a:r>
            <a:r>
              <a:rPr lang="en-US" kern="0" dirty="0" smtClean="0"/>
              <a:t> </a:t>
            </a:r>
            <a:r>
              <a:rPr lang="en-US" kern="0" dirty="0" err="1" smtClean="0"/>
              <a:t>tra</a:t>
            </a:r>
            <a:endParaRPr lang="en-US" kern="0" dirty="0" smtClean="0"/>
          </a:p>
          <a:p>
            <a:pPr lvl="1"/>
            <a:endParaRPr 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251967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 smtClean="0"/>
              <a:t>Phương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pháp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đại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81200"/>
            <a:ext cx="8477631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THPT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Tân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viên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cần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chuẩn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bị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những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gì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Phương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pháp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tập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06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Kỹ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năng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tốt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bậc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Xu </a:t>
            </a:r>
            <a:r>
              <a:rPr lang="en-US" b="1" dirty="0" err="1" smtClean="0">
                <a:solidFill>
                  <a:srgbClr val="FF0000"/>
                </a:solidFill>
              </a:rPr>
              <a:t>hướng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tuyển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dụng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và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triển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vọng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ngành</a:t>
            </a:r>
            <a:r>
              <a:rPr lang="en-US" b="1" dirty="0" smtClean="0">
                <a:solidFill>
                  <a:srgbClr val="FF0000"/>
                </a:solidFill>
              </a:rPr>
              <a:t> CNTT ở </a:t>
            </a:r>
            <a:r>
              <a:rPr lang="en-US" b="1" dirty="0" err="1" smtClean="0">
                <a:solidFill>
                  <a:srgbClr val="FF0000"/>
                </a:solidFill>
              </a:rPr>
              <a:t>Việt</a:t>
            </a:r>
            <a:r>
              <a:rPr lang="en-US" b="1" dirty="0" smtClean="0">
                <a:solidFill>
                  <a:srgbClr val="FF0000"/>
                </a:solidFill>
              </a:rPr>
              <a:t> Nam.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Mô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tả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các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nhóm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nghề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6760" y="2071543"/>
            <a:ext cx="8650288" cy="4114800"/>
          </a:xfrm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87877"/>
            <a:ext cx="8049683" cy="397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6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86200"/>
            <a:ext cx="6888908" cy="50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4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71" y="2667000"/>
            <a:ext cx="8800547" cy="33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4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3719"/>
            <a:ext cx="5638800" cy="496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2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 dirty="0" err="1" smtClean="0"/>
              <a:t>Lương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thưởng</a:t>
            </a:r>
            <a:endParaRPr lang="en-US" altLang="en-US" b="1" i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662238"/>
            <a:ext cx="606836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1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 dirty="0" err="1" smtClean="0"/>
              <a:t>Lương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thưởng</a:t>
            </a:r>
            <a:endParaRPr lang="en-US" altLang="en-US" b="1" i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77" y="2597313"/>
            <a:ext cx="7342624" cy="426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8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 smtClean="0"/>
              <a:t>Phương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pháp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đại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CF51-951E-467D-90F7-AD50E26FB3F8}" type="slidenum">
              <a:rPr lang="en-US" altLang="en-US" smtClean="0"/>
              <a:pPr/>
              <a:t>37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81200"/>
            <a:ext cx="8477631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THPT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Tân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sinh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viên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cần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chuẩn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bị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những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gì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Phương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pháp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tập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06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Kỹ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năng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tốt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bậc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đại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học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Xu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hướng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tuyển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dụng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và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triển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vọng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ngành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CNTT ở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Việt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Nam.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rgbClr val="FF0000"/>
                </a:solidFill>
              </a:rPr>
              <a:t>Mô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tả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các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nhóm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nghề</a:t>
            </a:r>
            <a:r>
              <a:rPr lang="en-US" b="1" dirty="0" smtClean="0">
                <a:solidFill>
                  <a:srgbClr val="FF0000"/>
                </a:solidFill>
              </a:rPr>
              <a:t> CNTT ở </a:t>
            </a:r>
            <a:r>
              <a:rPr lang="en-US" b="1" dirty="0" err="1" smtClean="0">
                <a:solidFill>
                  <a:srgbClr val="FF0000"/>
                </a:solidFill>
              </a:rPr>
              <a:t>Việt</a:t>
            </a:r>
            <a:r>
              <a:rPr lang="en-US" b="1" dirty="0" smtClean="0">
                <a:solidFill>
                  <a:srgbClr val="FF0000"/>
                </a:solidFill>
              </a:rPr>
              <a:t> Nam.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85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 dirty="0" err="1" smtClean="0"/>
              <a:t>Kỹ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sư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thiết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kế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phần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mềm</a:t>
            </a:r>
            <a:r>
              <a:rPr lang="en-US" altLang="en-US" b="1" i="1" dirty="0" smtClean="0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7"/>
          <a:stretch/>
        </p:blipFill>
        <p:spPr>
          <a:xfrm>
            <a:off x="1600200" y="2622018"/>
            <a:ext cx="6172200" cy="42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3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 dirty="0" err="1" smtClean="0"/>
              <a:t>Kỹ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sư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kiểm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thử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phần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mềm</a:t>
            </a:r>
            <a:r>
              <a:rPr lang="en-US" altLang="en-US" b="1" i="1" dirty="0" smtClean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75"/>
          <a:stretch/>
        </p:blipFill>
        <p:spPr>
          <a:xfrm>
            <a:off x="2191544" y="2590800"/>
            <a:ext cx="5276055" cy="429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1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 dirty="0" err="1" smtClean="0"/>
              <a:t>Kỹ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sư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quản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trị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mạng</a:t>
            </a:r>
            <a:endParaRPr lang="en-US" altLang="en-US" b="1" i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687" y="2738515"/>
            <a:ext cx="4091537" cy="411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2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 dirty="0" err="1" smtClean="0"/>
              <a:t>Kỹ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sư</a:t>
            </a:r>
            <a:r>
              <a:rPr lang="en-US" altLang="en-US" b="1" i="1" dirty="0" smtClean="0"/>
              <a:t> an </a:t>
            </a:r>
            <a:r>
              <a:rPr lang="en-US" altLang="en-US" b="1" i="1" dirty="0" err="1" smtClean="0"/>
              <a:t>toàn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thông</a:t>
            </a:r>
            <a:r>
              <a:rPr lang="en-US" altLang="en-US" b="1" i="1" dirty="0" smtClean="0"/>
              <a:t> tin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630782"/>
            <a:ext cx="3505200" cy="39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633261CF-278F-4480-9476-12F2310A6007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5. Xu </a:t>
            </a:r>
            <a:r>
              <a:rPr lang="en-US" sz="3600" b="1" dirty="0" err="1">
                <a:solidFill>
                  <a:srgbClr val="FF0000"/>
                </a:solidFill>
              </a:rPr>
              <a:t>hướng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tuyển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dụng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và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triển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vọng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ngành</a:t>
            </a:r>
            <a:r>
              <a:rPr lang="en-US" sz="3600" b="1" dirty="0">
                <a:solidFill>
                  <a:srgbClr val="FF0000"/>
                </a:solidFill>
              </a:rPr>
              <a:t> CNTT ở </a:t>
            </a:r>
            <a:r>
              <a:rPr lang="en-US" sz="3600" b="1" dirty="0" err="1">
                <a:solidFill>
                  <a:srgbClr val="FF0000"/>
                </a:solidFill>
              </a:rPr>
              <a:t>Việt</a:t>
            </a:r>
            <a:r>
              <a:rPr lang="en-US" sz="3600" b="1" dirty="0">
                <a:solidFill>
                  <a:srgbClr val="FF0000"/>
                </a:solidFill>
              </a:rPr>
              <a:t> Nam.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 dirty="0" err="1" smtClean="0"/>
              <a:t>Nhân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viên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hỗ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trợ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kỹ</a:t>
            </a:r>
            <a:r>
              <a:rPr lang="en-US" altLang="en-US" b="1" i="1" dirty="0" smtClean="0"/>
              <a:t> </a:t>
            </a:r>
            <a:r>
              <a:rPr lang="en-US" altLang="en-US" b="1" i="1" dirty="0" err="1" smtClean="0"/>
              <a:t>thuật</a:t>
            </a:r>
            <a:endParaRPr lang="en-US" altLang="en-US" b="1" i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145" y="2738009"/>
            <a:ext cx="5181600" cy="396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9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45952EC-81FC-4A2D-BA9B-C6C242919A01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 err="1" smtClean="0"/>
              <a:t>Lời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kết</a:t>
            </a:r>
            <a:endParaRPr lang="en-US" altLang="en-US" b="1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8916" name="Picture 4" descr="Hoc tap-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17713"/>
            <a:ext cx="6477000" cy="457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45952EC-81FC-4A2D-BA9B-C6C242919A01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 err="1" smtClean="0"/>
              <a:t>Tài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liệu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tham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khảo</a:t>
            </a:r>
            <a:endParaRPr lang="en-US" altLang="en-US" b="1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2128838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[1] </a:t>
            </a:r>
            <a:r>
              <a:rPr lang="en-US" altLang="en-US" dirty="0" err="1" smtClean="0"/>
              <a:t>Phương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pháp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học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tập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chủ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động</a:t>
            </a:r>
            <a:r>
              <a:rPr lang="en-US" altLang="en-US" dirty="0" smtClean="0"/>
              <a:t> ở </a:t>
            </a:r>
            <a:r>
              <a:rPr lang="en-US" altLang="en-US" dirty="0" err="1" smtClean="0"/>
              <a:t>bậc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đại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học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ThS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Nguyễn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Thành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Hải</a:t>
            </a:r>
            <a:r>
              <a:rPr lang="en-US" altLang="en-US" dirty="0" smtClean="0"/>
              <a:t>, HCMUS, 2010</a:t>
            </a:r>
          </a:p>
          <a:p>
            <a:pPr eaLnBrk="1" hangingPunct="1"/>
            <a:r>
              <a:rPr lang="en-US" altLang="en-US" dirty="0" smtClean="0"/>
              <a:t>[2] </a:t>
            </a:r>
            <a:r>
              <a:rPr lang="en-US" altLang="en-US" dirty="0" err="1" smtClean="0"/>
              <a:t>Tài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liệu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Những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điều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cần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biết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về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nghề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Công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nghệ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thông</a:t>
            </a:r>
            <a:r>
              <a:rPr lang="en-US" altLang="en-US" dirty="0" smtClean="0"/>
              <a:t> tin, </a:t>
            </a:r>
            <a:r>
              <a:rPr lang="en-US" altLang="en-US" dirty="0" err="1" smtClean="0"/>
              <a:t>Bộ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Thông</a:t>
            </a:r>
            <a:r>
              <a:rPr lang="en-US" altLang="en-US" dirty="0" smtClean="0"/>
              <a:t> tin &amp; </a:t>
            </a:r>
            <a:r>
              <a:rPr lang="en-US" altLang="en-US" dirty="0" err="1" smtClean="0"/>
              <a:t>Truyền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thông</a:t>
            </a:r>
            <a:r>
              <a:rPr lang="en-US" altLang="en-US" dirty="0" smtClean="0"/>
              <a:t>, 2019</a:t>
            </a:r>
          </a:p>
          <a:p>
            <a:pPr eaLnBrk="1" hangingPunct="1"/>
            <a:r>
              <a:rPr lang="en-US" altLang="en-US" dirty="0" smtClean="0"/>
              <a:t>[3] </a:t>
            </a:r>
            <a:r>
              <a:rPr lang="en-US" altLang="en-US" dirty="0" err="1" smtClean="0"/>
              <a:t>Phương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pháp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học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tập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bậc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đại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học</a:t>
            </a:r>
            <a:r>
              <a:rPr lang="en-US" altLang="en-US" dirty="0" smtClean="0"/>
              <a:t> &amp; </a:t>
            </a:r>
            <a:r>
              <a:rPr lang="en-US" altLang="en-US" dirty="0" err="1" smtClean="0"/>
              <a:t>đạo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đức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trong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nghiên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cứu</a:t>
            </a:r>
            <a:r>
              <a:rPr lang="en-US" altLang="en-US" dirty="0" smtClean="0"/>
              <a:t>, TS. </a:t>
            </a:r>
            <a:r>
              <a:rPr lang="en-US" altLang="en-US" dirty="0" err="1" smtClean="0"/>
              <a:t>Đinh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Tiên</a:t>
            </a:r>
            <a:r>
              <a:rPr lang="en-US" altLang="en-US" dirty="0" smtClean="0"/>
              <a:t> Minh, UEH, 2017</a:t>
            </a:r>
          </a:p>
        </p:txBody>
      </p:sp>
    </p:spTree>
    <p:extLst>
      <p:ext uri="{BB962C8B-B14F-4D97-AF65-F5344CB8AC3E}">
        <p14:creationId xmlns:p14="http://schemas.microsoft.com/office/powerpoint/2010/main" val="15595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CF45F741-FFC2-4C46-8FC0-91F40873F297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2017713"/>
            <a:ext cx="8650288" cy="1182687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000" dirty="0" smtClean="0">
                <a:solidFill>
                  <a:schemeClr val="hlink"/>
                </a:solidFill>
              </a:rPr>
              <a:t>CHÚC </a:t>
            </a:r>
            <a:r>
              <a:rPr lang="en-US" altLang="en-US" sz="4000" smtClean="0">
                <a:solidFill>
                  <a:schemeClr val="hlink"/>
                </a:solidFill>
              </a:rPr>
              <a:t>CÁC </a:t>
            </a:r>
            <a:r>
              <a:rPr lang="en-US" altLang="en-US" sz="4000" smtClean="0">
                <a:solidFill>
                  <a:schemeClr val="hlink"/>
                </a:solidFill>
              </a:rPr>
              <a:t>BẠN </a:t>
            </a:r>
            <a:r>
              <a:rPr lang="en-US" altLang="en-US" sz="4000" dirty="0" smtClean="0">
                <a:solidFill>
                  <a:schemeClr val="hlink"/>
                </a:solidFill>
              </a:rPr>
              <a:t>THÀNH CÔNG!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985962"/>
            <a:ext cx="5554662" cy="3257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580</TotalTime>
  <Words>1548</Words>
  <Application>Microsoft Office PowerPoint</Application>
  <PresentationFormat>On-screen Show (4:3)</PresentationFormat>
  <Paragraphs>212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Calibri</vt:lpstr>
      <vt:lpstr>Tahoma</vt:lpstr>
      <vt:lpstr>Wingdings</vt:lpstr>
      <vt:lpstr>Blends</vt:lpstr>
      <vt:lpstr>TỌA ĐÀM   Phương pháp học Đại học và NCKH cho SV ngành Công nghệ thông tin</vt:lpstr>
      <vt:lpstr>THAM LUẬN</vt:lpstr>
      <vt:lpstr>THAM LUẬN</vt:lpstr>
      <vt:lpstr>Phương pháp học đại học</vt:lpstr>
      <vt:lpstr>Phương pháp học đại học</vt:lpstr>
      <vt:lpstr>Học tập ở bậc đại học có gì khác?</vt:lpstr>
      <vt:lpstr>Học tập ở bậc đại học có gì khác?</vt:lpstr>
      <vt:lpstr>Học tập ở bậc đại học có gì khác?</vt:lpstr>
      <vt:lpstr>Học tập ở bậc đại học có gì khác?</vt:lpstr>
      <vt:lpstr>Học tập ở bậc đại học có gì khác?</vt:lpstr>
      <vt:lpstr>Học tập ở bậc đại học có gì khác?</vt:lpstr>
      <vt:lpstr>Phương pháp học đại học</vt:lpstr>
      <vt:lpstr>2.Tân sinh viên cần chuẩn bị những gì ?</vt:lpstr>
      <vt:lpstr>2.Tân sinh viên cần chuẩn bị những gì ?</vt:lpstr>
      <vt:lpstr>2.Tân sinh viên cần chuẩn bị những gì ?</vt:lpstr>
      <vt:lpstr>Phương pháp học đại học</vt:lpstr>
      <vt:lpstr>3.Phương pháp học tập</vt:lpstr>
      <vt:lpstr>3.Phương pháp học tập</vt:lpstr>
      <vt:lpstr>3.Phương pháp học tập</vt:lpstr>
      <vt:lpstr>3.Phương pháp học tập</vt:lpstr>
      <vt:lpstr>3.Phương pháp học tập</vt:lpstr>
      <vt:lpstr>3.Phương pháp học tập</vt:lpstr>
      <vt:lpstr>3.Phương pháp học tập</vt:lpstr>
      <vt:lpstr>3.Phương pháp học tập</vt:lpstr>
      <vt:lpstr>3.Phương pháp học tập</vt:lpstr>
      <vt:lpstr>3.Phương pháp học tập</vt:lpstr>
      <vt:lpstr>3.Phương pháp học tập</vt:lpstr>
      <vt:lpstr>Phương pháp học đại học</vt:lpstr>
      <vt:lpstr>4. 06 kỹ năng học tốt bậc đại học.</vt:lpstr>
      <vt:lpstr>Phương pháp học đại học</vt:lpstr>
      <vt:lpstr>5. Xu hướng tuyển dụng và triển vọng ngành CNTT ở Việt Nam.</vt:lpstr>
      <vt:lpstr>5. Xu hướng tuyển dụng và triển vọng ngành CNTT ở Việt Nam.</vt:lpstr>
      <vt:lpstr>5. Xu hướng tuyển dụng và triển vọng ngành CNTT ở Việt Nam.</vt:lpstr>
      <vt:lpstr>5. Xu hướng tuyển dụng và triển vọng ngành CNTT ở Việt Nam.</vt:lpstr>
      <vt:lpstr>5. Xu hướng tuyển dụng và triển vọng ngành CNTT ở Việt Nam.</vt:lpstr>
      <vt:lpstr>5. Xu hướng tuyển dụng và triển vọng ngành CNTT ở Việt Nam.</vt:lpstr>
      <vt:lpstr>Phương pháp học đại học</vt:lpstr>
      <vt:lpstr>5. Xu hướng tuyển dụng và triển vọng ngành CNTT ở Việt Nam.</vt:lpstr>
      <vt:lpstr>5. Xu hướng tuyển dụng và triển vọng ngành CNTT ở Việt Nam.</vt:lpstr>
      <vt:lpstr>5. Xu hướng tuyển dụng và triển vọng ngành CNTT ở Việt Nam.</vt:lpstr>
      <vt:lpstr>5. Xu hướng tuyển dụng và triển vọng ngành CNTT ở Việt Nam.</vt:lpstr>
      <vt:lpstr>5. Xu hướng tuyển dụng và triển vọng ngành CNTT ở Việt Nam.</vt:lpstr>
      <vt:lpstr>Lời kết</vt:lpstr>
      <vt:lpstr>Tài liệu tham khảo</vt:lpstr>
      <vt:lpstr>PowerPoint Presentation</vt:lpstr>
    </vt:vector>
  </TitlesOfParts>
  <Company>Nguyen Truong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Nguyen Truong</dc:creator>
  <cp:lastModifiedBy>Thanh Danny</cp:lastModifiedBy>
  <cp:revision>75</cp:revision>
  <dcterms:created xsi:type="dcterms:W3CDTF">2015-09-15T08:12:01Z</dcterms:created>
  <dcterms:modified xsi:type="dcterms:W3CDTF">2019-03-27T16:31:00Z</dcterms:modified>
</cp:coreProperties>
</file>